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Override PartName="/ppt/slides/slide137.xml" ContentType="application/vnd.openxmlformats-officedocument.presentationml.slide+xml"/>
  <Override PartName="/ppt/notesSlides/notesSlide137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138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39.xml" ContentType="application/vnd.openxmlformats-officedocument.presentationml.notesSlide+xml"/>
  <Override PartName="/ppt/slides/slide140.xml" ContentType="application/vnd.openxmlformats-officedocument.presentationml.slide+xml"/>
  <Override PartName="/ppt/notesSlides/notesSlide140.xml" ContentType="application/vnd.openxmlformats-officedocument.presentationml.notesSlide+xml"/>
  <Override PartName="/ppt/slides/slide141.xml" ContentType="application/vnd.openxmlformats-officedocument.presentationml.slide+xml"/>
  <Override PartName="/ppt/notesSlides/notesSlide141.xml" ContentType="application/vnd.openxmlformats-officedocument.presentationml.notesSlide+xml"/>
  <Override PartName="/ppt/slides/slide142.xml" ContentType="application/vnd.openxmlformats-officedocument.presentationml.slide+xml"/>
  <Override PartName="/ppt/notesSlides/notesSlide142.xml" ContentType="application/vnd.openxmlformats-officedocument.presentationml.notesSlide+xml"/>
  <Override PartName="/ppt/slides/slide143.xml" ContentType="application/vnd.openxmlformats-officedocument.presentationml.slide+xml"/>
  <Override PartName="/ppt/notesSlides/notesSlide143.xml" ContentType="application/vnd.openxmlformats-officedocument.presentationml.notesSlide+xml"/>
  <Override PartName="/ppt/slides/slide144.xml" ContentType="application/vnd.openxmlformats-officedocument.presentationml.slide+xml"/>
  <Override PartName="/ppt/notesSlides/notesSlide144.xml" ContentType="application/vnd.openxmlformats-officedocument.presentationml.notesSlide+xml"/>
  <Override PartName="/ppt/slides/slide145.xml" ContentType="application/vnd.openxmlformats-officedocument.presentationml.slide+xml"/>
  <Override PartName="/ppt/notesSlides/notesSlide145.xml" ContentType="application/vnd.openxmlformats-officedocument.presentationml.notesSlide+xml"/>
  <Override PartName="/ppt/slides/slide146.xml" ContentType="application/vnd.openxmlformats-officedocument.presentationml.slide+xml"/>
  <Override PartName="/ppt/notesSlides/notesSlide146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147.xml" ContentType="application/vnd.openxmlformats-officedocument.presentationml.notesSlide+xml"/>
</Types>
</file>

<file path=_rels/.rels><?xml version="1.0" encoding="utf-8"?><Relationships xmlns="http://schemas.openxmlformats.org/package/2006/relationships"><Relationship Type="http://schemas.openxmlformats.org/package/2006/relationships/metadata/core-properties" Target="/docProps/core.xml" Id="R1018363671fb41ce" /><Relationship Type="http://schemas.openxmlformats.org/officeDocument/2006/relationships/extended-properties" Target="/docProps/app.xml" Id="Rc9831aeaac8c4b0c" /><Relationship Type="http://schemas.openxmlformats.org/officeDocument/2006/relationships/officeDocument" Target="/ppt/presentation.xml" Id="Rd8428394e84d4d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08b1c586be447e"/>
  </p:sldMasterIdLst>
  <p:notesMasterIdLst>
    <p:notesMasterId xmlns:r="http://schemas.openxmlformats.org/officeDocument/2006/relationships" r:id="Rc50ed20a1ebc4d27"/>
  </p:notesMasterIdLst>
  <p:sldIdLst>
    <p:sldId xmlns:r="http://schemas.openxmlformats.org/officeDocument/2006/relationships" id="256" r:id="R01ae5e56b0f64a03"/>
    <p:sldId xmlns:r="http://schemas.openxmlformats.org/officeDocument/2006/relationships" id="257" r:id="Rc2f27d7840db4fe4"/>
    <p:sldId xmlns:r="http://schemas.openxmlformats.org/officeDocument/2006/relationships" id="258" r:id="Rca7d8961a060466b"/>
    <p:sldId xmlns:r="http://schemas.openxmlformats.org/officeDocument/2006/relationships" id="259" r:id="R71b343dcdaf345e3"/>
    <p:sldId xmlns:r="http://schemas.openxmlformats.org/officeDocument/2006/relationships" id="260" r:id="R91767f8482ba4305"/>
    <p:sldId xmlns:r="http://schemas.openxmlformats.org/officeDocument/2006/relationships" id="261" r:id="R90f7dbaf09bd4cbc"/>
    <p:sldId xmlns:r="http://schemas.openxmlformats.org/officeDocument/2006/relationships" id="262" r:id="R2908d07a92554244"/>
    <p:sldId xmlns:r="http://schemas.openxmlformats.org/officeDocument/2006/relationships" id="263" r:id="R08b784239b654a36"/>
    <p:sldId xmlns:r="http://schemas.openxmlformats.org/officeDocument/2006/relationships" id="264" r:id="R329f78f1ddad4e3b"/>
    <p:sldId xmlns:r="http://schemas.openxmlformats.org/officeDocument/2006/relationships" id="265" r:id="R48ab654a7fad4b95"/>
    <p:sldId xmlns:r="http://schemas.openxmlformats.org/officeDocument/2006/relationships" id="266" r:id="Rb8d9002fb8fc4d28"/>
    <p:sldId xmlns:r="http://schemas.openxmlformats.org/officeDocument/2006/relationships" id="267" r:id="Rb2c84b286db04187"/>
    <p:sldId xmlns:r="http://schemas.openxmlformats.org/officeDocument/2006/relationships" id="268" r:id="Rb8e06daa6cb74a96"/>
    <p:sldId xmlns:r="http://schemas.openxmlformats.org/officeDocument/2006/relationships" id="269" r:id="Rfed18aea7e81479e"/>
    <p:sldId xmlns:r="http://schemas.openxmlformats.org/officeDocument/2006/relationships" id="270" r:id="R3e11c785a4934c05"/>
    <p:sldId xmlns:r="http://schemas.openxmlformats.org/officeDocument/2006/relationships" id="271" r:id="Rb770df3ba1d643cf"/>
    <p:sldId xmlns:r="http://schemas.openxmlformats.org/officeDocument/2006/relationships" id="272" r:id="R5f8dc67f41e845bd"/>
    <p:sldId xmlns:r="http://schemas.openxmlformats.org/officeDocument/2006/relationships" id="273" r:id="R895d8ef80ae44402"/>
    <p:sldId xmlns:r="http://schemas.openxmlformats.org/officeDocument/2006/relationships" id="274" r:id="R68adbe423e054d35"/>
    <p:sldId xmlns:r="http://schemas.openxmlformats.org/officeDocument/2006/relationships" id="275" r:id="R165405c3dddc4b07"/>
    <p:sldId xmlns:r="http://schemas.openxmlformats.org/officeDocument/2006/relationships" id="276" r:id="Rc67f58f28e564fea"/>
    <p:sldId xmlns:r="http://schemas.openxmlformats.org/officeDocument/2006/relationships" id="277" r:id="R85cb0fbaa6fb4249"/>
    <p:sldId xmlns:r="http://schemas.openxmlformats.org/officeDocument/2006/relationships" id="278" r:id="R97711a81ba6043ab"/>
    <p:sldId xmlns:r="http://schemas.openxmlformats.org/officeDocument/2006/relationships" id="279" r:id="R1a85a434e0e54785"/>
    <p:sldId xmlns:r="http://schemas.openxmlformats.org/officeDocument/2006/relationships" id="280" r:id="R79e9b244e03440f6"/>
    <p:sldId xmlns:r="http://schemas.openxmlformats.org/officeDocument/2006/relationships" id="281" r:id="R2695a2d5bdb0464b"/>
    <p:sldId xmlns:r="http://schemas.openxmlformats.org/officeDocument/2006/relationships" id="282" r:id="R26bf00cbb8e04e95"/>
    <p:sldId xmlns:r="http://schemas.openxmlformats.org/officeDocument/2006/relationships" id="283" r:id="Re8b02632fb5d4a77"/>
    <p:sldId xmlns:r="http://schemas.openxmlformats.org/officeDocument/2006/relationships" id="284" r:id="R3b7858f7b74345f1"/>
    <p:sldId xmlns:r="http://schemas.openxmlformats.org/officeDocument/2006/relationships" id="285" r:id="R3ba823aec5d54879"/>
    <p:sldId xmlns:r="http://schemas.openxmlformats.org/officeDocument/2006/relationships" id="286" r:id="R95d28d2d016b4053"/>
    <p:sldId xmlns:r="http://schemas.openxmlformats.org/officeDocument/2006/relationships" id="287" r:id="Reccd920e481e444f"/>
    <p:sldId xmlns:r="http://schemas.openxmlformats.org/officeDocument/2006/relationships" id="288" r:id="R751ed08f6e144957"/>
    <p:sldId xmlns:r="http://schemas.openxmlformats.org/officeDocument/2006/relationships" id="289" r:id="Rc19dc491cdd34659"/>
    <p:sldId xmlns:r="http://schemas.openxmlformats.org/officeDocument/2006/relationships" id="290" r:id="R3e323dfbd69d4ec5"/>
    <p:sldId xmlns:r="http://schemas.openxmlformats.org/officeDocument/2006/relationships" id="291" r:id="R747dbbb3fd24449f"/>
    <p:sldId xmlns:r="http://schemas.openxmlformats.org/officeDocument/2006/relationships" id="292" r:id="R67349e36d63a4ca5"/>
    <p:sldId xmlns:r="http://schemas.openxmlformats.org/officeDocument/2006/relationships" id="293" r:id="R46fc7507eaf044a5"/>
    <p:sldId xmlns:r="http://schemas.openxmlformats.org/officeDocument/2006/relationships" id="294" r:id="R7a6e650e11324659"/>
    <p:sldId xmlns:r="http://schemas.openxmlformats.org/officeDocument/2006/relationships" id="295" r:id="R41e8af8c4cee4e1e"/>
    <p:sldId xmlns:r="http://schemas.openxmlformats.org/officeDocument/2006/relationships" id="296" r:id="Reeda8c2ace674780"/>
    <p:sldId xmlns:r="http://schemas.openxmlformats.org/officeDocument/2006/relationships" id="297" r:id="R2cfc42a97f3746cc"/>
    <p:sldId xmlns:r="http://schemas.openxmlformats.org/officeDocument/2006/relationships" id="298" r:id="Rd353389810784da4"/>
    <p:sldId xmlns:r="http://schemas.openxmlformats.org/officeDocument/2006/relationships" id="299" r:id="R68508a5463b84ca5"/>
    <p:sldId xmlns:r="http://schemas.openxmlformats.org/officeDocument/2006/relationships" id="300" r:id="Rf3645278acfd438a"/>
    <p:sldId xmlns:r="http://schemas.openxmlformats.org/officeDocument/2006/relationships" id="301" r:id="R0a978a9570a24776"/>
    <p:sldId xmlns:r="http://schemas.openxmlformats.org/officeDocument/2006/relationships" id="302" r:id="R2095a63c32d24799"/>
    <p:sldId xmlns:r="http://schemas.openxmlformats.org/officeDocument/2006/relationships" id="303" r:id="R5f0c4f206a4d4aca"/>
    <p:sldId xmlns:r="http://schemas.openxmlformats.org/officeDocument/2006/relationships" id="304" r:id="Rd9a9dccc4819489d"/>
    <p:sldId xmlns:r="http://schemas.openxmlformats.org/officeDocument/2006/relationships" id="305" r:id="Rf385733d7502473a"/>
    <p:sldId xmlns:r="http://schemas.openxmlformats.org/officeDocument/2006/relationships" id="306" r:id="R2a91ee5ebb8246a1"/>
    <p:sldId xmlns:r="http://schemas.openxmlformats.org/officeDocument/2006/relationships" id="307" r:id="R9810650b9dc546be"/>
    <p:sldId xmlns:r="http://schemas.openxmlformats.org/officeDocument/2006/relationships" id="308" r:id="Ra09500f8b61d4289"/>
    <p:sldId xmlns:r="http://schemas.openxmlformats.org/officeDocument/2006/relationships" id="309" r:id="R65f46fe5eccc4b0b"/>
    <p:sldId xmlns:r="http://schemas.openxmlformats.org/officeDocument/2006/relationships" id="310" r:id="R94a87be25dd54af3"/>
    <p:sldId xmlns:r="http://schemas.openxmlformats.org/officeDocument/2006/relationships" id="311" r:id="R5acc0fdcd0274891"/>
    <p:sldId xmlns:r="http://schemas.openxmlformats.org/officeDocument/2006/relationships" id="312" r:id="R399bbf1492654235"/>
    <p:sldId xmlns:r="http://schemas.openxmlformats.org/officeDocument/2006/relationships" id="313" r:id="R6ad2c00b15fb4a88"/>
    <p:sldId xmlns:r="http://schemas.openxmlformats.org/officeDocument/2006/relationships" id="314" r:id="R726c5fac228f4fc2"/>
    <p:sldId xmlns:r="http://schemas.openxmlformats.org/officeDocument/2006/relationships" id="315" r:id="Rd1f1460e001d4131"/>
    <p:sldId xmlns:r="http://schemas.openxmlformats.org/officeDocument/2006/relationships" id="316" r:id="Ra881729e9a8c409c"/>
    <p:sldId xmlns:r="http://schemas.openxmlformats.org/officeDocument/2006/relationships" id="317" r:id="R1404ffc204354b83"/>
    <p:sldId xmlns:r="http://schemas.openxmlformats.org/officeDocument/2006/relationships" id="318" r:id="R2c4e07d6cf9b40f4"/>
    <p:sldId xmlns:r="http://schemas.openxmlformats.org/officeDocument/2006/relationships" id="319" r:id="Rbb0115a9340e4875"/>
    <p:sldId xmlns:r="http://schemas.openxmlformats.org/officeDocument/2006/relationships" id="320" r:id="Re99e377212574328"/>
    <p:sldId xmlns:r="http://schemas.openxmlformats.org/officeDocument/2006/relationships" id="321" r:id="R23509976a35d4181"/>
    <p:sldId xmlns:r="http://schemas.openxmlformats.org/officeDocument/2006/relationships" id="322" r:id="Rf329f3c823fa45bc"/>
    <p:sldId xmlns:r="http://schemas.openxmlformats.org/officeDocument/2006/relationships" id="323" r:id="R07ce06a054804a6a"/>
    <p:sldId xmlns:r="http://schemas.openxmlformats.org/officeDocument/2006/relationships" id="324" r:id="R24a3081378164cdd"/>
    <p:sldId xmlns:r="http://schemas.openxmlformats.org/officeDocument/2006/relationships" id="325" r:id="R979e1df48abb4cb5"/>
    <p:sldId xmlns:r="http://schemas.openxmlformats.org/officeDocument/2006/relationships" id="326" r:id="R6ec318a5b64d408d"/>
    <p:sldId xmlns:r="http://schemas.openxmlformats.org/officeDocument/2006/relationships" id="327" r:id="R637edc3c325c4f3a"/>
    <p:sldId xmlns:r="http://schemas.openxmlformats.org/officeDocument/2006/relationships" id="328" r:id="R5977a0a1846b4a21"/>
    <p:sldId xmlns:r="http://schemas.openxmlformats.org/officeDocument/2006/relationships" id="329" r:id="Rf289e41be34f4d7e"/>
    <p:sldId xmlns:r="http://schemas.openxmlformats.org/officeDocument/2006/relationships" id="330" r:id="R75e957d7424a4187"/>
    <p:sldId xmlns:r="http://schemas.openxmlformats.org/officeDocument/2006/relationships" id="331" r:id="R8a63fd2ab0ed4257"/>
    <p:sldId xmlns:r="http://schemas.openxmlformats.org/officeDocument/2006/relationships" id="332" r:id="Rcee76655729446de"/>
    <p:sldId xmlns:r="http://schemas.openxmlformats.org/officeDocument/2006/relationships" id="333" r:id="Rfc8bbf1a0fcd4304"/>
    <p:sldId xmlns:r="http://schemas.openxmlformats.org/officeDocument/2006/relationships" id="334" r:id="R96e3584913724b6b"/>
    <p:sldId xmlns:r="http://schemas.openxmlformats.org/officeDocument/2006/relationships" id="335" r:id="Ra21de6aeee0e4c03"/>
    <p:sldId xmlns:r="http://schemas.openxmlformats.org/officeDocument/2006/relationships" id="336" r:id="R07dffd0ab6104dfc"/>
    <p:sldId xmlns:r="http://schemas.openxmlformats.org/officeDocument/2006/relationships" id="337" r:id="Rde26377eed384c73"/>
    <p:sldId xmlns:r="http://schemas.openxmlformats.org/officeDocument/2006/relationships" id="338" r:id="Rca20386ec74f4dde"/>
    <p:sldId xmlns:r="http://schemas.openxmlformats.org/officeDocument/2006/relationships" id="339" r:id="R4023e411d3994b28"/>
    <p:sldId xmlns:r="http://schemas.openxmlformats.org/officeDocument/2006/relationships" id="340" r:id="R24804b3d50e94b4b"/>
    <p:sldId xmlns:r="http://schemas.openxmlformats.org/officeDocument/2006/relationships" id="341" r:id="Rbb14c4faea0349e1"/>
    <p:sldId xmlns:r="http://schemas.openxmlformats.org/officeDocument/2006/relationships" id="342" r:id="R215a7735e0c349cf"/>
    <p:sldId xmlns:r="http://schemas.openxmlformats.org/officeDocument/2006/relationships" id="343" r:id="R3671ef4daeb74e18"/>
    <p:sldId xmlns:r="http://schemas.openxmlformats.org/officeDocument/2006/relationships" id="344" r:id="R6429c90600334b92"/>
    <p:sldId xmlns:r="http://schemas.openxmlformats.org/officeDocument/2006/relationships" id="345" r:id="R904e5ddfd5ab4fd9"/>
    <p:sldId xmlns:r="http://schemas.openxmlformats.org/officeDocument/2006/relationships" id="346" r:id="R251374765b984921"/>
    <p:sldId xmlns:r="http://schemas.openxmlformats.org/officeDocument/2006/relationships" id="347" r:id="R7857ca7f8f2d4366"/>
    <p:sldId xmlns:r="http://schemas.openxmlformats.org/officeDocument/2006/relationships" id="348" r:id="R7e47fa5c4c8b4af0"/>
    <p:sldId xmlns:r="http://schemas.openxmlformats.org/officeDocument/2006/relationships" id="349" r:id="R711e19c9f60c4a3d"/>
    <p:sldId xmlns:r="http://schemas.openxmlformats.org/officeDocument/2006/relationships" id="350" r:id="R68d3b053f531476d"/>
    <p:sldId xmlns:r="http://schemas.openxmlformats.org/officeDocument/2006/relationships" id="351" r:id="R1d455c5db516410d"/>
    <p:sldId xmlns:r="http://schemas.openxmlformats.org/officeDocument/2006/relationships" id="352" r:id="R2cea985d785b4a3a"/>
    <p:sldId xmlns:r="http://schemas.openxmlformats.org/officeDocument/2006/relationships" id="353" r:id="Rdaaf463760054684"/>
    <p:sldId xmlns:r="http://schemas.openxmlformats.org/officeDocument/2006/relationships" id="354" r:id="R903650e28d074140"/>
    <p:sldId xmlns:r="http://schemas.openxmlformats.org/officeDocument/2006/relationships" id="355" r:id="R9057c0fa163d40d7"/>
    <p:sldId xmlns:r="http://schemas.openxmlformats.org/officeDocument/2006/relationships" id="356" r:id="R5e6bb2e789d74dfe"/>
    <p:sldId xmlns:r="http://schemas.openxmlformats.org/officeDocument/2006/relationships" id="357" r:id="Rf3f3f3d8e0e44466"/>
    <p:sldId xmlns:r="http://schemas.openxmlformats.org/officeDocument/2006/relationships" id="358" r:id="Rc6f7894c17434e46"/>
    <p:sldId xmlns:r="http://schemas.openxmlformats.org/officeDocument/2006/relationships" id="359" r:id="R40aca65c2bcd467f"/>
    <p:sldId xmlns:r="http://schemas.openxmlformats.org/officeDocument/2006/relationships" id="360" r:id="R8330215e07ec4561"/>
    <p:sldId xmlns:r="http://schemas.openxmlformats.org/officeDocument/2006/relationships" id="361" r:id="R67938bc399bc4363"/>
    <p:sldId xmlns:r="http://schemas.openxmlformats.org/officeDocument/2006/relationships" id="362" r:id="R18ea6b5680c84fe7"/>
    <p:sldId xmlns:r="http://schemas.openxmlformats.org/officeDocument/2006/relationships" id="363" r:id="Rcf7c9b70b3cb4dc9"/>
    <p:sldId xmlns:r="http://schemas.openxmlformats.org/officeDocument/2006/relationships" id="364" r:id="R9a44a0b469b94ecd"/>
    <p:sldId xmlns:r="http://schemas.openxmlformats.org/officeDocument/2006/relationships" id="365" r:id="R3a5c4232b1274ee8"/>
    <p:sldId xmlns:r="http://schemas.openxmlformats.org/officeDocument/2006/relationships" id="366" r:id="Ra329da66b40e4458"/>
    <p:sldId xmlns:r="http://schemas.openxmlformats.org/officeDocument/2006/relationships" id="367" r:id="R446aa523fbff42d3"/>
    <p:sldId xmlns:r="http://schemas.openxmlformats.org/officeDocument/2006/relationships" id="368" r:id="Rd5c7fb503f9d4e4c"/>
    <p:sldId xmlns:r="http://schemas.openxmlformats.org/officeDocument/2006/relationships" id="369" r:id="R52707dbeedeb470c"/>
    <p:sldId xmlns:r="http://schemas.openxmlformats.org/officeDocument/2006/relationships" id="370" r:id="R7d0ccfc151a140af"/>
    <p:sldId xmlns:r="http://schemas.openxmlformats.org/officeDocument/2006/relationships" id="371" r:id="Rf4ee397003f04ac5"/>
    <p:sldId xmlns:r="http://schemas.openxmlformats.org/officeDocument/2006/relationships" id="372" r:id="Rf9f47450146248d8"/>
    <p:sldId xmlns:r="http://schemas.openxmlformats.org/officeDocument/2006/relationships" id="373" r:id="R8f99a538fca747f4"/>
    <p:sldId xmlns:r="http://schemas.openxmlformats.org/officeDocument/2006/relationships" id="374" r:id="Re87e8062869c4f1e"/>
    <p:sldId xmlns:r="http://schemas.openxmlformats.org/officeDocument/2006/relationships" id="375" r:id="R309d943e85824df6"/>
    <p:sldId xmlns:r="http://schemas.openxmlformats.org/officeDocument/2006/relationships" id="376" r:id="Rb863b1800b3e4666"/>
    <p:sldId xmlns:r="http://schemas.openxmlformats.org/officeDocument/2006/relationships" id="377" r:id="R5e733110652f4563"/>
    <p:sldId xmlns:r="http://schemas.openxmlformats.org/officeDocument/2006/relationships" id="378" r:id="R4a90d016e2474321"/>
    <p:sldId xmlns:r="http://schemas.openxmlformats.org/officeDocument/2006/relationships" id="379" r:id="Ra2da28ca346b4258"/>
    <p:sldId xmlns:r="http://schemas.openxmlformats.org/officeDocument/2006/relationships" id="380" r:id="R3f9d3df532b0431a"/>
    <p:sldId xmlns:r="http://schemas.openxmlformats.org/officeDocument/2006/relationships" id="381" r:id="R9c0ad39515294268"/>
    <p:sldId xmlns:r="http://schemas.openxmlformats.org/officeDocument/2006/relationships" id="382" r:id="Rbcab7f611dba40d4"/>
    <p:sldId xmlns:r="http://schemas.openxmlformats.org/officeDocument/2006/relationships" id="383" r:id="R3fa0d7b66fd54ba5"/>
    <p:sldId xmlns:r="http://schemas.openxmlformats.org/officeDocument/2006/relationships" id="384" r:id="R1a3d5778415d45be"/>
    <p:sldId xmlns:r="http://schemas.openxmlformats.org/officeDocument/2006/relationships" id="385" r:id="R3695f92c0d4e47a8"/>
    <p:sldId xmlns:r="http://schemas.openxmlformats.org/officeDocument/2006/relationships" id="386" r:id="R39a0a19c8b5f4ed6"/>
    <p:sldId xmlns:r="http://schemas.openxmlformats.org/officeDocument/2006/relationships" id="387" r:id="Re39bd90f9984468b"/>
    <p:sldId xmlns:r="http://schemas.openxmlformats.org/officeDocument/2006/relationships" id="388" r:id="R0e2db53d28e44760"/>
    <p:sldId xmlns:r="http://schemas.openxmlformats.org/officeDocument/2006/relationships" id="389" r:id="Re198fca7cd96407a"/>
    <p:sldId xmlns:r="http://schemas.openxmlformats.org/officeDocument/2006/relationships" id="390" r:id="R2ebca64ff9754c32"/>
    <p:sldId xmlns:r="http://schemas.openxmlformats.org/officeDocument/2006/relationships" id="391" r:id="Rddd087e990534910"/>
    <p:sldId xmlns:r="http://schemas.openxmlformats.org/officeDocument/2006/relationships" id="392" r:id="R03a6800f953145ef"/>
    <p:sldId xmlns:r="http://schemas.openxmlformats.org/officeDocument/2006/relationships" id="393" r:id="Rc585c5498e624530"/>
    <p:sldId xmlns:r="http://schemas.openxmlformats.org/officeDocument/2006/relationships" id="394" r:id="Rc8796a6c6260499a"/>
    <p:sldId xmlns:r="http://schemas.openxmlformats.org/officeDocument/2006/relationships" id="395" r:id="R6028fcd7f2ee4ebc"/>
    <p:sldId xmlns:r="http://schemas.openxmlformats.org/officeDocument/2006/relationships" id="396" r:id="R8fbc7fa0f6a54ad8"/>
    <p:sldId xmlns:r="http://schemas.openxmlformats.org/officeDocument/2006/relationships" id="397" r:id="R2a930727f83e4838"/>
    <p:sldId xmlns:r="http://schemas.openxmlformats.org/officeDocument/2006/relationships" id="398" r:id="R32933fca770545f1"/>
    <p:sldId xmlns:r="http://schemas.openxmlformats.org/officeDocument/2006/relationships" id="399" r:id="R240d23e269ba456c"/>
    <p:sldId xmlns:r="http://schemas.openxmlformats.org/officeDocument/2006/relationships" id="400" r:id="Rd90eef97827d4c43"/>
    <p:sldId xmlns:r="http://schemas.openxmlformats.org/officeDocument/2006/relationships" id="401" r:id="R74a9220246284f0d"/>
    <p:sldId xmlns:r="http://schemas.openxmlformats.org/officeDocument/2006/relationships" id="402" r:id="Rc658498ecb4f4dc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"1.0" encoding="utf-8"?><Relationships xmlns="http://schemas.openxmlformats.org/package/2006/relationships"><Relationship Type="http://schemas.openxmlformats.org/officeDocument/2006/relationships/theme" Target="/ppt/theme/theme1.xml" Id="R454d0230a83e40fc" /><Relationship Type="http://schemas.openxmlformats.org/officeDocument/2006/relationships/slideMaster" Target="/ppt/slideMasters/slideMaster1.xml" Id="R3d08b1c586be447e" /><Relationship Type="http://schemas.openxmlformats.org/officeDocument/2006/relationships/notesMaster" Target="/ppt/notesMasters/notesMaster1.xml" Id="Rc50ed20a1ebc4d27" /><Relationship Type="http://schemas.openxmlformats.org/officeDocument/2006/relationships/presProps" Target="/ppt/presProps.xml" Id="Rc3d99f2b28d64f34" /><Relationship Type="http://schemas.openxmlformats.org/officeDocument/2006/relationships/tableStyles" Target="/ppt/tableStyles.xml" Id="Rae26a579ac1a4e65" /><Relationship Type="http://schemas.openxmlformats.org/officeDocument/2006/relationships/slide" Target="/ppt/slides/slide1.xml" Id="R01ae5e56b0f64a03" /><Relationship Type="http://schemas.openxmlformats.org/officeDocument/2006/relationships/slide" Target="/ppt/slides/slide2.xml" Id="Rc2f27d7840db4fe4" /><Relationship Type="http://schemas.openxmlformats.org/officeDocument/2006/relationships/slide" Target="/ppt/slides/slide3.xml" Id="Rca7d8961a060466b" /><Relationship Type="http://schemas.openxmlformats.org/officeDocument/2006/relationships/slide" Target="/ppt/slides/slide4.xml" Id="R71b343dcdaf345e3" /><Relationship Type="http://schemas.openxmlformats.org/officeDocument/2006/relationships/slide" Target="/ppt/slides/slide5.xml" Id="R91767f8482ba4305" /><Relationship Type="http://schemas.openxmlformats.org/officeDocument/2006/relationships/slide" Target="/ppt/slides/slide6.xml" Id="R90f7dbaf09bd4cbc" /><Relationship Type="http://schemas.openxmlformats.org/officeDocument/2006/relationships/slide" Target="/ppt/slides/slide7.xml" Id="R2908d07a92554244" /><Relationship Type="http://schemas.openxmlformats.org/officeDocument/2006/relationships/slide" Target="/ppt/slides/slide8.xml" Id="R08b784239b654a36" /><Relationship Type="http://schemas.openxmlformats.org/officeDocument/2006/relationships/slide" Target="/ppt/slides/slide9.xml" Id="R329f78f1ddad4e3b" /><Relationship Type="http://schemas.openxmlformats.org/officeDocument/2006/relationships/slide" Target="/ppt/slides/slide10.xml" Id="R48ab654a7fad4b95" /><Relationship Type="http://schemas.openxmlformats.org/officeDocument/2006/relationships/slide" Target="/ppt/slides/slide11.xml" Id="Rb8d9002fb8fc4d28" /><Relationship Type="http://schemas.openxmlformats.org/officeDocument/2006/relationships/slide" Target="/ppt/slides/slide12.xml" Id="Rb2c84b286db04187" /><Relationship Type="http://schemas.openxmlformats.org/officeDocument/2006/relationships/slide" Target="/ppt/slides/slide13.xml" Id="Rb8e06daa6cb74a96" /><Relationship Type="http://schemas.openxmlformats.org/officeDocument/2006/relationships/slide" Target="/ppt/slides/slide14.xml" Id="Rfed18aea7e81479e" /><Relationship Type="http://schemas.openxmlformats.org/officeDocument/2006/relationships/slide" Target="/ppt/slides/slide15.xml" Id="R3e11c785a4934c05" /><Relationship Type="http://schemas.openxmlformats.org/officeDocument/2006/relationships/slide" Target="/ppt/slides/slide16.xml" Id="Rb770df3ba1d643cf" /><Relationship Type="http://schemas.openxmlformats.org/officeDocument/2006/relationships/slide" Target="/ppt/slides/slide17.xml" Id="R5f8dc67f41e845bd" /><Relationship Type="http://schemas.openxmlformats.org/officeDocument/2006/relationships/slide" Target="/ppt/slides/slide18.xml" Id="R895d8ef80ae44402" /><Relationship Type="http://schemas.openxmlformats.org/officeDocument/2006/relationships/slide" Target="/ppt/slides/slide19.xml" Id="R68adbe423e054d35" /><Relationship Type="http://schemas.openxmlformats.org/officeDocument/2006/relationships/slide" Target="/ppt/slides/slide20.xml" Id="R165405c3dddc4b07" /><Relationship Type="http://schemas.openxmlformats.org/officeDocument/2006/relationships/slide" Target="/ppt/slides/slide21.xml" Id="Rc67f58f28e564fea" /><Relationship Type="http://schemas.openxmlformats.org/officeDocument/2006/relationships/slide" Target="/ppt/slides/slide22.xml" Id="R85cb0fbaa6fb4249" /><Relationship Type="http://schemas.openxmlformats.org/officeDocument/2006/relationships/slide" Target="/ppt/slides/slide23.xml" Id="R97711a81ba6043ab" /><Relationship Type="http://schemas.openxmlformats.org/officeDocument/2006/relationships/slide" Target="/ppt/slides/slide24.xml" Id="R1a85a434e0e54785" /><Relationship Type="http://schemas.openxmlformats.org/officeDocument/2006/relationships/slide" Target="/ppt/slides/slide25.xml" Id="R79e9b244e03440f6" /><Relationship Type="http://schemas.openxmlformats.org/officeDocument/2006/relationships/slide" Target="/ppt/slides/slide26.xml" Id="R2695a2d5bdb0464b" /><Relationship Type="http://schemas.openxmlformats.org/officeDocument/2006/relationships/slide" Target="/ppt/slides/slide27.xml" Id="R26bf00cbb8e04e95" /><Relationship Type="http://schemas.openxmlformats.org/officeDocument/2006/relationships/slide" Target="/ppt/slides/slide28.xml" Id="Re8b02632fb5d4a77" /><Relationship Type="http://schemas.openxmlformats.org/officeDocument/2006/relationships/slide" Target="/ppt/slides/slide29.xml" Id="R3b7858f7b74345f1" /><Relationship Type="http://schemas.openxmlformats.org/officeDocument/2006/relationships/slide" Target="/ppt/slides/slide30.xml" Id="R3ba823aec5d54879" /><Relationship Type="http://schemas.openxmlformats.org/officeDocument/2006/relationships/slide" Target="/ppt/slides/slide31.xml" Id="R95d28d2d016b4053" /><Relationship Type="http://schemas.openxmlformats.org/officeDocument/2006/relationships/slide" Target="/ppt/slides/slide32.xml" Id="Reccd920e481e444f" /><Relationship Type="http://schemas.openxmlformats.org/officeDocument/2006/relationships/slide" Target="/ppt/slides/slide33.xml" Id="R751ed08f6e144957" /><Relationship Type="http://schemas.openxmlformats.org/officeDocument/2006/relationships/slide" Target="/ppt/slides/slide34.xml" Id="Rc19dc491cdd34659" /><Relationship Type="http://schemas.openxmlformats.org/officeDocument/2006/relationships/slide" Target="/ppt/slides/slide35.xml" Id="R3e323dfbd69d4ec5" /><Relationship Type="http://schemas.openxmlformats.org/officeDocument/2006/relationships/slide" Target="/ppt/slides/slide36.xml" Id="R747dbbb3fd24449f" /><Relationship Type="http://schemas.openxmlformats.org/officeDocument/2006/relationships/slide" Target="/ppt/slides/slide37.xml" Id="R67349e36d63a4ca5" /><Relationship Type="http://schemas.openxmlformats.org/officeDocument/2006/relationships/slide" Target="/ppt/slides/slide38.xml" Id="R46fc7507eaf044a5" /><Relationship Type="http://schemas.openxmlformats.org/officeDocument/2006/relationships/slide" Target="/ppt/slides/slide39.xml" Id="R7a6e650e11324659" /><Relationship Type="http://schemas.openxmlformats.org/officeDocument/2006/relationships/slide" Target="/ppt/slides/slide40.xml" Id="R41e8af8c4cee4e1e" /><Relationship Type="http://schemas.openxmlformats.org/officeDocument/2006/relationships/slide" Target="/ppt/slides/slide41.xml" Id="Reeda8c2ace674780" /><Relationship Type="http://schemas.openxmlformats.org/officeDocument/2006/relationships/slide" Target="/ppt/slides/slide42.xml" Id="R2cfc42a97f3746cc" /><Relationship Type="http://schemas.openxmlformats.org/officeDocument/2006/relationships/slide" Target="/ppt/slides/slide43.xml" Id="Rd353389810784da4" /><Relationship Type="http://schemas.openxmlformats.org/officeDocument/2006/relationships/slide" Target="/ppt/slides/slide44.xml" Id="R68508a5463b84ca5" /><Relationship Type="http://schemas.openxmlformats.org/officeDocument/2006/relationships/slide" Target="/ppt/slides/slide45.xml" Id="Rf3645278acfd438a" /><Relationship Type="http://schemas.openxmlformats.org/officeDocument/2006/relationships/slide" Target="/ppt/slides/slide46.xml" Id="R0a978a9570a24776" /><Relationship Type="http://schemas.openxmlformats.org/officeDocument/2006/relationships/slide" Target="/ppt/slides/slide47.xml" Id="R2095a63c32d24799" /><Relationship Type="http://schemas.openxmlformats.org/officeDocument/2006/relationships/slide" Target="/ppt/slides/slide48.xml" Id="R5f0c4f206a4d4aca" /><Relationship Type="http://schemas.openxmlformats.org/officeDocument/2006/relationships/slide" Target="/ppt/slides/slide49.xml" Id="Rd9a9dccc4819489d" /><Relationship Type="http://schemas.openxmlformats.org/officeDocument/2006/relationships/slide" Target="/ppt/slides/slide50.xml" Id="Rf385733d7502473a" /><Relationship Type="http://schemas.openxmlformats.org/officeDocument/2006/relationships/slide" Target="/ppt/slides/slide51.xml" Id="R2a91ee5ebb8246a1" /><Relationship Type="http://schemas.openxmlformats.org/officeDocument/2006/relationships/slide" Target="/ppt/slides/slide52.xml" Id="R9810650b9dc546be" /><Relationship Type="http://schemas.openxmlformats.org/officeDocument/2006/relationships/slide" Target="/ppt/slides/slide53.xml" Id="Ra09500f8b61d4289" /><Relationship Type="http://schemas.openxmlformats.org/officeDocument/2006/relationships/slide" Target="/ppt/slides/slide54.xml" Id="R65f46fe5eccc4b0b" /><Relationship Type="http://schemas.openxmlformats.org/officeDocument/2006/relationships/slide" Target="/ppt/slides/slide55.xml" Id="R94a87be25dd54af3" /><Relationship Type="http://schemas.openxmlformats.org/officeDocument/2006/relationships/slide" Target="/ppt/slides/slide56.xml" Id="R5acc0fdcd0274891" /><Relationship Type="http://schemas.openxmlformats.org/officeDocument/2006/relationships/slide" Target="/ppt/slides/slide57.xml" Id="R399bbf1492654235" /><Relationship Type="http://schemas.openxmlformats.org/officeDocument/2006/relationships/slide" Target="/ppt/slides/slide58.xml" Id="R6ad2c00b15fb4a88" /><Relationship Type="http://schemas.openxmlformats.org/officeDocument/2006/relationships/slide" Target="/ppt/slides/slide59.xml" Id="R726c5fac228f4fc2" /><Relationship Type="http://schemas.openxmlformats.org/officeDocument/2006/relationships/slide" Target="/ppt/slides/slide60.xml" Id="Rd1f1460e001d4131" /><Relationship Type="http://schemas.openxmlformats.org/officeDocument/2006/relationships/slide" Target="/ppt/slides/slide61.xml" Id="Ra881729e9a8c409c" /><Relationship Type="http://schemas.openxmlformats.org/officeDocument/2006/relationships/slide" Target="/ppt/slides/slide62.xml" Id="R1404ffc204354b83" /><Relationship Type="http://schemas.openxmlformats.org/officeDocument/2006/relationships/slide" Target="/ppt/slides/slide63.xml" Id="R2c4e07d6cf9b40f4" /><Relationship Type="http://schemas.openxmlformats.org/officeDocument/2006/relationships/slide" Target="/ppt/slides/slide64.xml" Id="Rbb0115a9340e4875" /><Relationship Type="http://schemas.openxmlformats.org/officeDocument/2006/relationships/slide" Target="/ppt/slides/slide65.xml" Id="Re99e377212574328" /><Relationship Type="http://schemas.openxmlformats.org/officeDocument/2006/relationships/slide" Target="/ppt/slides/slide66.xml" Id="R23509976a35d4181" /><Relationship Type="http://schemas.openxmlformats.org/officeDocument/2006/relationships/slide" Target="/ppt/slides/slide67.xml" Id="Rf329f3c823fa45bc" /><Relationship Type="http://schemas.openxmlformats.org/officeDocument/2006/relationships/slide" Target="/ppt/slides/slide68.xml" Id="R07ce06a054804a6a" /><Relationship Type="http://schemas.openxmlformats.org/officeDocument/2006/relationships/slide" Target="/ppt/slides/slide69.xml" Id="R24a3081378164cdd" /><Relationship Type="http://schemas.openxmlformats.org/officeDocument/2006/relationships/slide" Target="/ppt/slides/slide70.xml" Id="R979e1df48abb4cb5" /><Relationship Type="http://schemas.openxmlformats.org/officeDocument/2006/relationships/slide" Target="/ppt/slides/slide71.xml" Id="R6ec318a5b64d408d" /><Relationship Type="http://schemas.openxmlformats.org/officeDocument/2006/relationships/slide" Target="/ppt/slides/slide72.xml" Id="R637edc3c325c4f3a" /><Relationship Type="http://schemas.openxmlformats.org/officeDocument/2006/relationships/slide" Target="/ppt/slides/slide73.xml" Id="R5977a0a1846b4a21" /><Relationship Type="http://schemas.openxmlformats.org/officeDocument/2006/relationships/slide" Target="/ppt/slides/slide74.xml" Id="Rf289e41be34f4d7e" /><Relationship Type="http://schemas.openxmlformats.org/officeDocument/2006/relationships/slide" Target="/ppt/slides/slide75.xml" Id="R75e957d7424a4187" /><Relationship Type="http://schemas.openxmlformats.org/officeDocument/2006/relationships/slide" Target="/ppt/slides/slide76.xml" Id="R8a63fd2ab0ed4257" /><Relationship Type="http://schemas.openxmlformats.org/officeDocument/2006/relationships/slide" Target="/ppt/slides/slide77.xml" Id="Rcee76655729446de" /><Relationship Type="http://schemas.openxmlformats.org/officeDocument/2006/relationships/slide" Target="/ppt/slides/slide78.xml" Id="Rfc8bbf1a0fcd4304" /><Relationship Type="http://schemas.openxmlformats.org/officeDocument/2006/relationships/slide" Target="/ppt/slides/slide79.xml" Id="R96e3584913724b6b" /><Relationship Type="http://schemas.openxmlformats.org/officeDocument/2006/relationships/slide" Target="/ppt/slides/slide80.xml" Id="Ra21de6aeee0e4c03" /><Relationship Type="http://schemas.openxmlformats.org/officeDocument/2006/relationships/slide" Target="/ppt/slides/slide81.xml" Id="R07dffd0ab6104dfc" /><Relationship Type="http://schemas.openxmlformats.org/officeDocument/2006/relationships/slide" Target="/ppt/slides/slide82.xml" Id="Rde26377eed384c73" /><Relationship Type="http://schemas.openxmlformats.org/officeDocument/2006/relationships/slide" Target="/ppt/slides/slide83.xml" Id="Rca20386ec74f4dde" /><Relationship Type="http://schemas.openxmlformats.org/officeDocument/2006/relationships/slide" Target="/ppt/slides/slide84.xml" Id="R4023e411d3994b28" /><Relationship Type="http://schemas.openxmlformats.org/officeDocument/2006/relationships/slide" Target="/ppt/slides/slide85.xml" Id="R24804b3d50e94b4b" /><Relationship Type="http://schemas.openxmlformats.org/officeDocument/2006/relationships/slide" Target="/ppt/slides/slide86.xml" Id="Rbb14c4faea0349e1" /><Relationship Type="http://schemas.openxmlformats.org/officeDocument/2006/relationships/slide" Target="/ppt/slides/slide87.xml" Id="R215a7735e0c349cf" /><Relationship Type="http://schemas.openxmlformats.org/officeDocument/2006/relationships/slide" Target="/ppt/slides/slide88.xml" Id="R3671ef4daeb74e18" /><Relationship Type="http://schemas.openxmlformats.org/officeDocument/2006/relationships/slide" Target="/ppt/slides/slide89.xml" Id="R6429c90600334b92" /><Relationship Type="http://schemas.openxmlformats.org/officeDocument/2006/relationships/slide" Target="/ppt/slides/slide90.xml" Id="R904e5ddfd5ab4fd9" /><Relationship Type="http://schemas.openxmlformats.org/officeDocument/2006/relationships/slide" Target="/ppt/slides/slide91.xml" Id="R251374765b984921" /><Relationship Type="http://schemas.openxmlformats.org/officeDocument/2006/relationships/slide" Target="/ppt/slides/slide92.xml" Id="R7857ca7f8f2d4366" /><Relationship Type="http://schemas.openxmlformats.org/officeDocument/2006/relationships/slide" Target="/ppt/slides/slide93.xml" Id="R7e47fa5c4c8b4af0" /><Relationship Type="http://schemas.openxmlformats.org/officeDocument/2006/relationships/slide" Target="/ppt/slides/slide94.xml" Id="R711e19c9f60c4a3d" /><Relationship Type="http://schemas.openxmlformats.org/officeDocument/2006/relationships/slide" Target="/ppt/slides/slide95.xml" Id="R68d3b053f531476d" /><Relationship Type="http://schemas.openxmlformats.org/officeDocument/2006/relationships/slide" Target="/ppt/slides/slide96.xml" Id="R1d455c5db516410d" /><Relationship Type="http://schemas.openxmlformats.org/officeDocument/2006/relationships/slide" Target="/ppt/slides/slide97.xml" Id="R2cea985d785b4a3a" /><Relationship Type="http://schemas.openxmlformats.org/officeDocument/2006/relationships/slide" Target="/ppt/slides/slide98.xml" Id="Rdaaf463760054684" /><Relationship Type="http://schemas.openxmlformats.org/officeDocument/2006/relationships/slide" Target="/ppt/slides/slide99.xml" Id="R903650e28d074140" /><Relationship Type="http://schemas.openxmlformats.org/officeDocument/2006/relationships/slide" Target="/ppt/slides/slide100.xml" Id="R9057c0fa163d40d7" /><Relationship Type="http://schemas.openxmlformats.org/officeDocument/2006/relationships/slide" Target="/ppt/slides/slide101.xml" Id="R5e6bb2e789d74dfe" /><Relationship Type="http://schemas.openxmlformats.org/officeDocument/2006/relationships/slide" Target="/ppt/slides/slide102.xml" Id="Rf3f3f3d8e0e44466" /><Relationship Type="http://schemas.openxmlformats.org/officeDocument/2006/relationships/slide" Target="/ppt/slides/slide103.xml" Id="Rc6f7894c17434e46" /><Relationship Type="http://schemas.openxmlformats.org/officeDocument/2006/relationships/slide" Target="/ppt/slides/slide104.xml" Id="R40aca65c2bcd467f" /><Relationship Type="http://schemas.openxmlformats.org/officeDocument/2006/relationships/slide" Target="/ppt/slides/slide105.xml" Id="R8330215e07ec4561" /><Relationship Type="http://schemas.openxmlformats.org/officeDocument/2006/relationships/slide" Target="/ppt/slides/slide106.xml" Id="R67938bc399bc4363" /><Relationship Type="http://schemas.openxmlformats.org/officeDocument/2006/relationships/slide" Target="/ppt/slides/slide107.xml" Id="R18ea6b5680c84fe7" /><Relationship Type="http://schemas.openxmlformats.org/officeDocument/2006/relationships/slide" Target="/ppt/slides/slide108.xml" Id="Rcf7c9b70b3cb4dc9" /><Relationship Type="http://schemas.openxmlformats.org/officeDocument/2006/relationships/slide" Target="/ppt/slides/slide109.xml" Id="R9a44a0b469b94ecd" /><Relationship Type="http://schemas.openxmlformats.org/officeDocument/2006/relationships/slide" Target="/ppt/slides/slide110.xml" Id="R3a5c4232b1274ee8" /><Relationship Type="http://schemas.openxmlformats.org/officeDocument/2006/relationships/slide" Target="/ppt/slides/slide111.xml" Id="Ra329da66b40e4458" /><Relationship Type="http://schemas.openxmlformats.org/officeDocument/2006/relationships/slide" Target="/ppt/slides/slide112.xml" Id="R446aa523fbff42d3" /><Relationship Type="http://schemas.openxmlformats.org/officeDocument/2006/relationships/slide" Target="/ppt/slides/slide113.xml" Id="Rd5c7fb503f9d4e4c" /><Relationship Type="http://schemas.openxmlformats.org/officeDocument/2006/relationships/slide" Target="/ppt/slides/slide114.xml" Id="R52707dbeedeb470c" /><Relationship Type="http://schemas.openxmlformats.org/officeDocument/2006/relationships/slide" Target="/ppt/slides/slide115.xml" Id="R7d0ccfc151a140af" /><Relationship Type="http://schemas.openxmlformats.org/officeDocument/2006/relationships/slide" Target="/ppt/slides/slide116.xml" Id="Rf4ee397003f04ac5" /><Relationship Type="http://schemas.openxmlformats.org/officeDocument/2006/relationships/slide" Target="/ppt/slides/slide117.xml" Id="Rf9f47450146248d8" /><Relationship Type="http://schemas.openxmlformats.org/officeDocument/2006/relationships/slide" Target="/ppt/slides/slide118.xml" Id="R8f99a538fca747f4" /><Relationship Type="http://schemas.openxmlformats.org/officeDocument/2006/relationships/slide" Target="/ppt/slides/slide119.xml" Id="Re87e8062869c4f1e" /><Relationship Type="http://schemas.openxmlformats.org/officeDocument/2006/relationships/slide" Target="/ppt/slides/slide120.xml" Id="R309d943e85824df6" /><Relationship Type="http://schemas.openxmlformats.org/officeDocument/2006/relationships/slide" Target="/ppt/slides/slide121.xml" Id="Rb863b1800b3e4666" /><Relationship Type="http://schemas.openxmlformats.org/officeDocument/2006/relationships/slide" Target="/ppt/slides/slide122.xml" Id="R5e733110652f4563" /><Relationship Type="http://schemas.openxmlformats.org/officeDocument/2006/relationships/slide" Target="/ppt/slides/slide123.xml" Id="R4a90d016e2474321" /><Relationship Type="http://schemas.openxmlformats.org/officeDocument/2006/relationships/slide" Target="/ppt/slides/slide124.xml" Id="Ra2da28ca346b4258" /><Relationship Type="http://schemas.openxmlformats.org/officeDocument/2006/relationships/slide" Target="/ppt/slides/slide125.xml" Id="R3f9d3df532b0431a" /><Relationship Type="http://schemas.openxmlformats.org/officeDocument/2006/relationships/slide" Target="/ppt/slides/slide126.xml" Id="R9c0ad39515294268" /><Relationship Type="http://schemas.openxmlformats.org/officeDocument/2006/relationships/slide" Target="/ppt/slides/slide127.xml" Id="Rbcab7f611dba40d4" /><Relationship Type="http://schemas.openxmlformats.org/officeDocument/2006/relationships/slide" Target="/ppt/slides/slide128.xml" Id="R3fa0d7b66fd54ba5" /><Relationship Type="http://schemas.openxmlformats.org/officeDocument/2006/relationships/slide" Target="/ppt/slides/slide129.xml" Id="R1a3d5778415d45be" /><Relationship Type="http://schemas.openxmlformats.org/officeDocument/2006/relationships/slide" Target="/ppt/slides/slide130.xml" Id="R3695f92c0d4e47a8" /><Relationship Type="http://schemas.openxmlformats.org/officeDocument/2006/relationships/slide" Target="/ppt/slides/slide131.xml" Id="R39a0a19c8b5f4ed6" /><Relationship Type="http://schemas.openxmlformats.org/officeDocument/2006/relationships/slide" Target="/ppt/slides/slide132.xml" Id="Re39bd90f9984468b" /><Relationship Type="http://schemas.openxmlformats.org/officeDocument/2006/relationships/slide" Target="/ppt/slides/slide133.xml" Id="R0e2db53d28e44760" /><Relationship Type="http://schemas.openxmlformats.org/officeDocument/2006/relationships/slide" Target="/ppt/slides/slide134.xml" Id="Re198fca7cd96407a" /><Relationship Type="http://schemas.openxmlformats.org/officeDocument/2006/relationships/slide" Target="/ppt/slides/slide135.xml" Id="R2ebca64ff9754c32" /><Relationship Type="http://schemas.openxmlformats.org/officeDocument/2006/relationships/slide" Target="/ppt/slides/slide136.xml" Id="Rddd087e990534910" /><Relationship Type="http://schemas.openxmlformats.org/officeDocument/2006/relationships/slide" Target="/ppt/slides/slide137.xml" Id="R03a6800f953145ef" /><Relationship Type="http://schemas.openxmlformats.org/officeDocument/2006/relationships/slide" Target="/ppt/slides/slide138.xml" Id="Rc585c5498e624530" /><Relationship Type="http://schemas.openxmlformats.org/officeDocument/2006/relationships/slide" Target="/ppt/slides/slide139.xml" Id="Rc8796a6c6260499a" /><Relationship Type="http://schemas.openxmlformats.org/officeDocument/2006/relationships/slide" Target="/ppt/slides/slide140.xml" Id="R6028fcd7f2ee4ebc" /><Relationship Type="http://schemas.openxmlformats.org/officeDocument/2006/relationships/slide" Target="/ppt/slides/slide141.xml" Id="R8fbc7fa0f6a54ad8" /><Relationship Type="http://schemas.openxmlformats.org/officeDocument/2006/relationships/slide" Target="/ppt/slides/slide142.xml" Id="R2a930727f83e4838" /><Relationship Type="http://schemas.openxmlformats.org/officeDocument/2006/relationships/slide" Target="/ppt/slides/slide143.xml" Id="R32933fca770545f1" /><Relationship Type="http://schemas.openxmlformats.org/officeDocument/2006/relationships/slide" Target="/ppt/slides/slide144.xml" Id="R240d23e269ba456c" /><Relationship Type="http://schemas.openxmlformats.org/officeDocument/2006/relationships/slide" Target="/ppt/slides/slide145.xml" Id="Rd90eef97827d4c43" /><Relationship Type="http://schemas.openxmlformats.org/officeDocument/2006/relationships/slide" Target="/ppt/slides/slide146.xml" Id="R74a9220246284f0d" /><Relationship Type="http://schemas.openxmlformats.org/officeDocument/2006/relationships/slide" Target="/ppt/slides/slide147.xml" Id="Rc658498ecb4f4dc5" /></Relationships>
</file>

<file path=ppt/notesMasters/_rels/notesMaster1.xml.rels><?xml version="1.0" encoding="utf-8"?><Relationships xmlns="http://schemas.openxmlformats.org/package/2006/relationships"><Relationship Type="http://schemas.openxmlformats.org/officeDocument/2006/relationships/theme" Target="/ppt/notesMasters/theme/theme3.xml" Id="Rf4af6bd69b6644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"1.0" encoding="utf-8"?><Relationships xmlns="http://schemas.openxmlformats.org/package/2006/relationships"><Relationship Type="http://schemas.openxmlformats.org/officeDocument/2006/relationships/slide" Target="/ppt/slides/slide1.xml" Id="R96a7c1dace6c40bf" /><Relationship Type="http://schemas.openxmlformats.org/officeDocument/2006/relationships/notesMaster" Target="/ppt/notesMasters/notesMaster1.xml" Id="R818be7a3498546ae" /></Relationships>
</file>

<file path=ppt/notesSlides/_rels/notesSlide2.xml.rels><?xml version="1.0" encoding="utf-8"?><Relationships xmlns="http://schemas.openxmlformats.org/package/2006/relationships"><Relationship Type="http://schemas.openxmlformats.org/officeDocument/2006/relationships/slide" Target="/ppt/slides/slide2.xml" Id="R4c150d7765864d2c" /><Relationship Type="http://schemas.openxmlformats.org/officeDocument/2006/relationships/notesMaster" Target="/ppt/notesMasters/notesMaster1.xml" Id="R47eeede5ee6f4a83" /></Relationships>
</file>

<file path=ppt/notesSlides/_rels/notesSlide3.xml.rels><?xml version="1.0" encoding="utf-8"?><Relationships xmlns="http://schemas.openxmlformats.org/package/2006/relationships"><Relationship Type="http://schemas.openxmlformats.org/officeDocument/2006/relationships/slide" Target="/ppt/slides/slide3.xml" Id="Rb9842009f36349d6" /><Relationship Type="http://schemas.openxmlformats.org/officeDocument/2006/relationships/notesMaster" Target="/ppt/notesMasters/notesMaster1.xml" Id="Rcb5ed792f2f44671" /></Relationships>
</file>

<file path=ppt/notesSlides/_rels/notesSlide4.xml.rels><?xml version="1.0" encoding="utf-8"?><Relationships xmlns="http://schemas.openxmlformats.org/package/2006/relationships"><Relationship Type="http://schemas.openxmlformats.org/officeDocument/2006/relationships/slide" Target="/ppt/slides/slide4.xml" Id="Rebd2b9ef12874f35" /><Relationship Type="http://schemas.openxmlformats.org/officeDocument/2006/relationships/notesMaster" Target="/ppt/notesMasters/notesMaster1.xml" Id="Rd35125af482545dc" /></Relationships>
</file>

<file path=ppt/notesSlides/_rels/notesSlide5.xml.rels><?xml version="1.0" encoding="utf-8"?><Relationships xmlns="http://schemas.openxmlformats.org/package/2006/relationships"><Relationship Type="http://schemas.openxmlformats.org/officeDocument/2006/relationships/slide" Target="/ppt/slides/slide5.xml" Id="R9d84594b990343ff" /><Relationship Type="http://schemas.openxmlformats.org/officeDocument/2006/relationships/notesMaster" Target="/ppt/notesMasters/notesMaster1.xml" Id="R78c71d6516494634" /></Relationships>
</file>

<file path=ppt/notesSlides/_rels/notesSlide6.xml.rels><?xml version="1.0" encoding="utf-8"?><Relationships xmlns="http://schemas.openxmlformats.org/package/2006/relationships"><Relationship Type="http://schemas.openxmlformats.org/officeDocument/2006/relationships/slide" Target="/ppt/slides/slide6.xml" Id="R453275403d7c4c66" /><Relationship Type="http://schemas.openxmlformats.org/officeDocument/2006/relationships/notesMaster" Target="/ppt/notesMasters/notesMaster1.xml" Id="R107523a77a0a4b0a" /></Relationships>
</file>

<file path=ppt/notesSlides/_rels/notesSlide7.xml.rels><?xml version="1.0" encoding="utf-8"?><Relationships xmlns="http://schemas.openxmlformats.org/package/2006/relationships"><Relationship Type="http://schemas.openxmlformats.org/officeDocument/2006/relationships/slide" Target="/ppt/slides/slide7.xml" Id="R0f66a590b22344c7" /><Relationship Type="http://schemas.openxmlformats.org/officeDocument/2006/relationships/notesMaster" Target="/ppt/notesMasters/notesMaster1.xml" Id="Rfedf13ce749f4093" /></Relationships>
</file>

<file path=ppt/notesSlides/_rels/notesSlide8.xml.rels><?xml version="1.0" encoding="utf-8"?><Relationships xmlns="http://schemas.openxmlformats.org/package/2006/relationships"><Relationship Type="http://schemas.openxmlformats.org/officeDocument/2006/relationships/slide" Target="/ppt/slides/slide8.xml" Id="R241706a9378d43e0" /><Relationship Type="http://schemas.openxmlformats.org/officeDocument/2006/relationships/notesMaster" Target="/ppt/notesMasters/notesMaster1.xml" Id="Rcc05ec582dc94f44" /></Relationships>
</file>

<file path=ppt/notesSlides/_rels/notesSlide9.xml.rels><?xml version="1.0" encoding="utf-8"?><Relationships xmlns="http://schemas.openxmlformats.org/package/2006/relationships"><Relationship Type="http://schemas.openxmlformats.org/officeDocument/2006/relationships/slide" Target="/ppt/slides/slide9.xml" Id="R303459f7dd204f1e" /><Relationship Type="http://schemas.openxmlformats.org/officeDocument/2006/relationships/notesMaster" Target="/ppt/notesMasters/notesMaster1.xml" Id="R7e3adb635c564239" /></Relationships>
</file>

<file path=ppt/notesSlides/_rels/notesSlide10.xml.rels><?xml version="1.0" encoding="utf-8"?><Relationships xmlns="http://schemas.openxmlformats.org/package/2006/relationships"><Relationship Type="http://schemas.openxmlformats.org/officeDocument/2006/relationships/slide" Target="/ppt/slides/slide10.xml" Id="R0801f6d99edd42db" /><Relationship Type="http://schemas.openxmlformats.org/officeDocument/2006/relationships/notesMaster" Target="/ppt/notesMasters/notesMaster1.xml" Id="Re655ae41203a4ab3" /></Relationships>
</file>

<file path=ppt/notesSlides/_rels/notesSlide11.xml.rels><?xml version="1.0" encoding="utf-8"?><Relationships xmlns="http://schemas.openxmlformats.org/package/2006/relationships"><Relationship Type="http://schemas.openxmlformats.org/officeDocument/2006/relationships/slide" Target="/ppt/slides/slide11.xml" Id="Rfc181e96cca34408" /><Relationship Type="http://schemas.openxmlformats.org/officeDocument/2006/relationships/notesMaster" Target="/ppt/notesMasters/notesMaster1.xml" Id="R1eb99fe9515c466c" /></Relationships>
</file>

<file path=ppt/notesSlides/_rels/notesSlide12.xml.rels><?xml version="1.0" encoding="utf-8"?><Relationships xmlns="http://schemas.openxmlformats.org/package/2006/relationships"><Relationship Type="http://schemas.openxmlformats.org/officeDocument/2006/relationships/slide" Target="/ppt/slides/slide12.xml" Id="R6e7290775d0f4731" /><Relationship Type="http://schemas.openxmlformats.org/officeDocument/2006/relationships/notesMaster" Target="/ppt/notesMasters/notesMaster1.xml" Id="Rf089da30e73e4250" /></Relationships>
</file>

<file path=ppt/notesSlides/_rels/notesSlide13.xml.rels><?xml version="1.0" encoding="utf-8"?><Relationships xmlns="http://schemas.openxmlformats.org/package/2006/relationships"><Relationship Type="http://schemas.openxmlformats.org/officeDocument/2006/relationships/slide" Target="/ppt/slides/slide13.xml" Id="Re23921f9d7bc4654" /><Relationship Type="http://schemas.openxmlformats.org/officeDocument/2006/relationships/notesMaster" Target="/ppt/notesMasters/notesMaster1.xml" Id="Ra94f0d81390c4d20" /></Relationships>
</file>

<file path=ppt/notesSlides/_rels/notesSlide14.xml.rels><?xml version="1.0" encoding="utf-8"?><Relationships xmlns="http://schemas.openxmlformats.org/package/2006/relationships"><Relationship Type="http://schemas.openxmlformats.org/officeDocument/2006/relationships/slide" Target="/ppt/slides/slide14.xml" Id="Rd3e071f7e91f40eb" /><Relationship Type="http://schemas.openxmlformats.org/officeDocument/2006/relationships/notesMaster" Target="/ppt/notesMasters/notesMaster1.xml" Id="R0298cfdc35b1445b" /></Relationships>
</file>

<file path=ppt/notesSlides/_rels/notesSlide15.xml.rels><?xml version="1.0" encoding="utf-8"?><Relationships xmlns="http://schemas.openxmlformats.org/package/2006/relationships"><Relationship Type="http://schemas.openxmlformats.org/officeDocument/2006/relationships/slide" Target="/ppt/slides/slide15.xml" Id="R827601fcfe764a7c" /><Relationship Type="http://schemas.openxmlformats.org/officeDocument/2006/relationships/notesMaster" Target="/ppt/notesMasters/notesMaster1.xml" Id="Rfee2abe40b794831" /></Relationships>
</file>

<file path=ppt/notesSlides/_rels/notesSlide16.xml.rels><?xml version="1.0" encoding="utf-8"?><Relationships xmlns="http://schemas.openxmlformats.org/package/2006/relationships"><Relationship Type="http://schemas.openxmlformats.org/officeDocument/2006/relationships/slide" Target="/ppt/slides/slide16.xml" Id="R38d3332c018c41a4" /><Relationship Type="http://schemas.openxmlformats.org/officeDocument/2006/relationships/notesMaster" Target="/ppt/notesMasters/notesMaster1.xml" Id="R8a2b92871f6c45c7" /></Relationships>
</file>

<file path=ppt/notesSlides/_rels/notesSlide17.xml.rels><?xml version="1.0" encoding="utf-8"?><Relationships xmlns="http://schemas.openxmlformats.org/package/2006/relationships"><Relationship Type="http://schemas.openxmlformats.org/officeDocument/2006/relationships/slide" Target="/ppt/slides/slide17.xml" Id="Rc88d2a8a4dbd40b0" /><Relationship Type="http://schemas.openxmlformats.org/officeDocument/2006/relationships/notesMaster" Target="/ppt/notesMasters/notesMaster1.xml" Id="Rd27bd73e94bb4f66" /></Relationships>
</file>

<file path=ppt/notesSlides/_rels/notesSlide18.xml.rels><?xml version="1.0" encoding="utf-8"?><Relationships xmlns="http://schemas.openxmlformats.org/package/2006/relationships"><Relationship Type="http://schemas.openxmlformats.org/officeDocument/2006/relationships/slide" Target="/ppt/slides/slide18.xml" Id="R1916f22d900e40a4" /><Relationship Type="http://schemas.openxmlformats.org/officeDocument/2006/relationships/notesMaster" Target="/ppt/notesMasters/notesMaster1.xml" Id="Rb86276cef7714398" /></Relationships>
</file>

<file path=ppt/notesSlides/_rels/notesSlide19.xml.rels><?xml version="1.0" encoding="utf-8"?><Relationships xmlns="http://schemas.openxmlformats.org/package/2006/relationships"><Relationship Type="http://schemas.openxmlformats.org/officeDocument/2006/relationships/slide" Target="/ppt/slides/slide19.xml" Id="R63d83f6781f244e2" /><Relationship Type="http://schemas.openxmlformats.org/officeDocument/2006/relationships/notesMaster" Target="/ppt/notesMasters/notesMaster1.xml" Id="R55eeaebb470d40b6" /></Relationships>
</file>

<file path=ppt/notesSlides/_rels/notesSlide20.xml.rels><?xml version="1.0" encoding="utf-8"?><Relationships xmlns="http://schemas.openxmlformats.org/package/2006/relationships"><Relationship Type="http://schemas.openxmlformats.org/officeDocument/2006/relationships/slide" Target="/ppt/slides/slide20.xml" Id="R27035e79ba4742aa" /><Relationship Type="http://schemas.openxmlformats.org/officeDocument/2006/relationships/notesMaster" Target="/ppt/notesMasters/notesMaster1.xml" Id="R2bc30ab1fa48466d" /></Relationships>
</file>

<file path=ppt/notesSlides/_rels/notesSlide21.xml.rels><?xml version="1.0" encoding="utf-8"?><Relationships xmlns="http://schemas.openxmlformats.org/package/2006/relationships"><Relationship Type="http://schemas.openxmlformats.org/officeDocument/2006/relationships/slide" Target="/ppt/slides/slide21.xml" Id="Rae3b485f06494413" /><Relationship Type="http://schemas.openxmlformats.org/officeDocument/2006/relationships/notesMaster" Target="/ppt/notesMasters/notesMaster1.xml" Id="R0a6a117343674fe5" /></Relationships>
</file>

<file path=ppt/notesSlides/_rels/notesSlide22.xml.rels><?xml version="1.0" encoding="utf-8"?><Relationships xmlns="http://schemas.openxmlformats.org/package/2006/relationships"><Relationship Type="http://schemas.openxmlformats.org/officeDocument/2006/relationships/slide" Target="/ppt/slides/slide22.xml" Id="Ra068910374c445fb" /><Relationship Type="http://schemas.openxmlformats.org/officeDocument/2006/relationships/notesMaster" Target="/ppt/notesMasters/notesMaster1.xml" Id="R9cf06f6f7cb3438e" /></Relationships>
</file>

<file path=ppt/notesSlides/_rels/notesSlide23.xml.rels><?xml version="1.0" encoding="utf-8"?><Relationships xmlns="http://schemas.openxmlformats.org/package/2006/relationships"><Relationship Type="http://schemas.openxmlformats.org/officeDocument/2006/relationships/slide" Target="/ppt/slides/slide23.xml" Id="R47cfbfba88ea4a48" /><Relationship Type="http://schemas.openxmlformats.org/officeDocument/2006/relationships/notesMaster" Target="/ppt/notesMasters/notesMaster1.xml" Id="R0f5b4b30130f4cf4" /></Relationships>
</file>

<file path=ppt/notesSlides/_rels/notesSlide24.xml.rels><?xml version="1.0" encoding="utf-8"?><Relationships xmlns="http://schemas.openxmlformats.org/package/2006/relationships"><Relationship Type="http://schemas.openxmlformats.org/officeDocument/2006/relationships/slide" Target="/ppt/slides/slide24.xml" Id="R454692f7f4e84885" /><Relationship Type="http://schemas.openxmlformats.org/officeDocument/2006/relationships/notesMaster" Target="/ppt/notesMasters/notesMaster1.xml" Id="Ra3704c10d9804dc3" /></Relationships>
</file>

<file path=ppt/notesSlides/_rels/notesSlide25.xml.rels><?xml version="1.0" encoding="utf-8"?><Relationships xmlns="http://schemas.openxmlformats.org/package/2006/relationships"><Relationship Type="http://schemas.openxmlformats.org/officeDocument/2006/relationships/slide" Target="/ppt/slides/slide25.xml" Id="R3a1bac76c8c44284" /><Relationship Type="http://schemas.openxmlformats.org/officeDocument/2006/relationships/notesMaster" Target="/ppt/notesMasters/notesMaster1.xml" Id="R3e62a616b32e4866" /></Relationships>
</file>

<file path=ppt/notesSlides/_rels/notesSlide26.xml.rels><?xml version="1.0" encoding="utf-8"?><Relationships xmlns="http://schemas.openxmlformats.org/package/2006/relationships"><Relationship Type="http://schemas.openxmlformats.org/officeDocument/2006/relationships/slide" Target="/ppt/slides/slide26.xml" Id="R28469707dbdb4eb8" /><Relationship Type="http://schemas.openxmlformats.org/officeDocument/2006/relationships/notesMaster" Target="/ppt/notesMasters/notesMaster1.xml" Id="R393af02765f54a95" /></Relationships>
</file>

<file path=ppt/notesSlides/_rels/notesSlide27.xml.rels><?xml version="1.0" encoding="utf-8"?><Relationships xmlns="http://schemas.openxmlformats.org/package/2006/relationships"><Relationship Type="http://schemas.openxmlformats.org/officeDocument/2006/relationships/slide" Target="/ppt/slides/slide27.xml" Id="R9754b2e179ac4133" /><Relationship Type="http://schemas.openxmlformats.org/officeDocument/2006/relationships/notesMaster" Target="/ppt/notesMasters/notesMaster1.xml" Id="Rc830cdc31a534577" /></Relationships>
</file>

<file path=ppt/notesSlides/_rels/notesSlide28.xml.rels><?xml version="1.0" encoding="utf-8"?><Relationships xmlns="http://schemas.openxmlformats.org/package/2006/relationships"><Relationship Type="http://schemas.openxmlformats.org/officeDocument/2006/relationships/slide" Target="/ppt/slides/slide28.xml" Id="Rb39789b29ea644fe" /><Relationship Type="http://schemas.openxmlformats.org/officeDocument/2006/relationships/notesMaster" Target="/ppt/notesMasters/notesMaster1.xml" Id="Re3e6f7f36a6844ac" /></Relationships>
</file>

<file path=ppt/notesSlides/_rels/notesSlide29.xml.rels><?xml version="1.0" encoding="utf-8"?><Relationships xmlns="http://schemas.openxmlformats.org/package/2006/relationships"><Relationship Type="http://schemas.openxmlformats.org/officeDocument/2006/relationships/slide" Target="/ppt/slides/slide29.xml" Id="Rbd45e5348537464f" /><Relationship Type="http://schemas.openxmlformats.org/officeDocument/2006/relationships/notesMaster" Target="/ppt/notesMasters/notesMaster1.xml" Id="Rf8d2182f5f4742ec" /></Relationships>
</file>

<file path=ppt/notesSlides/_rels/notesSlide30.xml.rels><?xml version="1.0" encoding="utf-8"?><Relationships xmlns="http://schemas.openxmlformats.org/package/2006/relationships"><Relationship Type="http://schemas.openxmlformats.org/officeDocument/2006/relationships/slide" Target="/ppt/slides/slide30.xml" Id="Rc61063abba4a4cb2" /><Relationship Type="http://schemas.openxmlformats.org/officeDocument/2006/relationships/notesMaster" Target="/ppt/notesMasters/notesMaster1.xml" Id="R6a5f0a37789e440f" /></Relationships>
</file>

<file path=ppt/notesSlides/_rels/notesSlide31.xml.rels><?xml version="1.0" encoding="utf-8"?><Relationships xmlns="http://schemas.openxmlformats.org/package/2006/relationships"><Relationship Type="http://schemas.openxmlformats.org/officeDocument/2006/relationships/slide" Target="/ppt/slides/slide31.xml" Id="R30230a869f644d56" /><Relationship Type="http://schemas.openxmlformats.org/officeDocument/2006/relationships/notesMaster" Target="/ppt/notesMasters/notesMaster1.xml" Id="Rc5f4aae31833416d" /></Relationships>
</file>

<file path=ppt/notesSlides/_rels/notesSlide32.xml.rels><?xml version="1.0" encoding="utf-8"?><Relationships xmlns="http://schemas.openxmlformats.org/package/2006/relationships"><Relationship Type="http://schemas.openxmlformats.org/officeDocument/2006/relationships/slide" Target="/ppt/slides/slide32.xml" Id="Rdf48aab03e004ac3" /><Relationship Type="http://schemas.openxmlformats.org/officeDocument/2006/relationships/notesMaster" Target="/ppt/notesMasters/notesMaster1.xml" Id="R11e7d9c0adac44e4" /></Relationships>
</file>

<file path=ppt/notesSlides/_rels/notesSlide33.xml.rels><?xml version="1.0" encoding="utf-8"?><Relationships xmlns="http://schemas.openxmlformats.org/package/2006/relationships"><Relationship Type="http://schemas.openxmlformats.org/officeDocument/2006/relationships/slide" Target="/ppt/slides/slide33.xml" Id="Rdf08a67306bc414c" /><Relationship Type="http://schemas.openxmlformats.org/officeDocument/2006/relationships/notesMaster" Target="/ppt/notesMasters/notesMaster1.xml" Id="R87a0b1a8c7514a3f" /></Relationships>
</file>

<file path=ppt/notesSlides/_rels/notesSlide34.xml.rels><?xml version="1.0" encoding="utf-8"?><Relationships xmlns="http://schemas.openxmlformats.org/package/2006/relationships"><Relationship Type="http://schemas.openxmlformats.org/officeDocument/2006/relationships/slide" Target="/ppt/slides/slide34.xml" Id="R4d045dac412f42fc" /><Relationship Type="http://schemas.openxmlformats.org/officeDocument/2006/relationships/notesMaster" Target="/ppt/notesMasters/notesMaster1.xml" Id="R7aba62ac42644640" /></Relationships>
</file>

<file path=ppt/notesSlides/_rels/notesSlide35.xml.rels><?xml version="1.0" encoding="utf-8"?><Relationships xmlns="http://schemas.openxmlformats.org/package/2006/relationships"><Relationship Type="http://schemas.openxmlformats.org/officeDocument/2006/relationships/slide" Target="/ppt/slides/slide35.xml" Id="R6a7c7c3cda0347a3" /><Relationship Type="http://schemas.openxmlformats.org/officeDocument/2006/relationships/notesMaster" Target="/ppt/notesMasters/notesMaster1.xml" Id="R4da6a51453444624" /></Relationships>
</file>

<file path=ppt/notesSlides/_rels/notesSlide36.xml.rels><?xml version="1.0" encoding="utf-8"?><Relationships xmlns="http://schemas.openxmlformats.org/package/2006/relationships"><Relationship Type="http://schemas.openxmlformats.org/officeDocument/2006/relationships/slide" Target="/ppt/slides/slide36.xml" Id="Rb1e631ed5a9c4fa2" /><Relationship Type="http://schemas.openxmlformats.org/officeDocument/2006/relationships/notesMaster" Target="/ppt/notesMasters/notesMaster1.xml" Id="R1eec958174bd4f54" /></Relationships>
</file>

<file path=ppt/notesSlides/_rels/notesSlide37.xml.rels><?xml version="1.0" encoding="utf-8"?><Relationships xmlns="http://schemas.openxmlformats.org/package/2006/relationships"><Relationship Type="http://schemas.openxmlformats.org/officeDocument/2006/relationships/slide" Target="/ppt/slides/slide37.xml" Id="R41293ea51bd74028" /><Relationship Type="http://schemas.openxmlformats.org/officeDocument/2006/relationships/notesMaster" Target="/ppt/notesMasters/notesMaster1.xml" Id="R049e5572e82a4f00" /></Relationships>
</file>

<file path=ppt/notesSlides/_rels/notesSlide38.xml.rels><?xml version="1.0" encoding="utf-8"?><Relationships xmlns="http://schemas.openxmlformats.org/package/2006/relationships"><Relationship Type="http://schemas.openxmlformats.org/officeDocument/2006/relationships/slide" Target="/ppt/slides/slide38.xml" Id="R2bca599a05dd4da2" /><Relationship Type="http://schemas.openxmlformats.org/officeDocument/2006/relationships/notesMaster" Target="/ppt/notesMasters/notesMaster1.xml" Id="R6a708211cea74643" /></Relationships>
</file>

<file path=ppt/notesSlides/_rels/notesSlide39.xml.rels><?xml version="1.0" encoding="utf-8"?><Relationships xmlns="http://schemas.openxmlformats.org/package/2006/relationships"><Relationship Type="http://schemas.openxmlformats.org/officeDocument/2006/relationships/slide" Target="/ppt/slides/slide39.xml" Id="R2971a594429146c1" /><Relationship Type="http://schemas.openxmlformats.org/officeDocument/2006/relationships/notesMaster" Target="/ppt/notesMasters/notesMaster1.xml" Id="Rdc4667cb879d4f21" /></Relationships>
</file>

<file path=ppt/notesSlides/_rels/notesSlide40.xml.rels><?xml version="1.0" encoding="utf-8"?><Relationships xmlns="http://schemas.openxmlformats.org/package/2006/relationships"><Relationship Type="http://schemas.openxmlformats.org/officeDocument/2006/relationships/slide" Target="/ppt/slides/slide40.xml" Id="Rc9d22620ef4c47cd" /><Relationship Type="http://schemas.openxmlformats.org/officeDocument/2006/relationships/notesMaster" Target="/ppt/notesMasters/notesMaster1.xml" Id="R41ddfd0714be44ae" /></Relationships>
</file>

<file path=ppt/notesSlides/_rels/notesSlide41.xml.rels><?xml version="1.0" encoding="utf-8"?><Relationships xmlns="http://schemas.openxmlformats.org/package/2006/relationships"><Relationship Type="http://schemas.openxmlformats.org/officeDocument/2006/relationships/slide" Target="/ppt/slides/slide41.xml" Id="R1fab943b4c7f4ee2" /><Relationship Type="http://schemas.openxmlformats.org/officeDocument/2006/relationships/notesMaster" Target="/ppt/notesMasters/notesMaster1.xml" Id="R116a39cc96f84c96" /></Relationships>
</file>

<file path=ppt/notesSlides/_rels/notesSlide42.xml.rels><?xml version="1.0" encoding="utf-8"?><Relationships xmlns="http://schemas.openxmlformats.org/package/2006/relationships"><Relationship Type="http://schemas.openxmlformats.org/officeDocument/2006/relationships/slide" Target="/ppt/slides/slide42.xml" Id="Rc29d9c8742d249f1" /><Relationship Type="http://schemas.openxmlformats.org/officeDocument/2006/relationships/notesMaster" Target="/ppt/notesMasters/notesMaster1.xml" Id="R1f6fe36001224e5e" /></Relationships>
</file>

<file path=ppt/notesSlides/_rels/notesSlide43.xml.rels><?xml version="1.0" encoding="utf-8"?><Relationships xmlns="http://schemas.openxmlformats.org/package/2006/relationships"><Relationship Type="http://schemas.openxmlformats.org/officeDocument/2006/relationships/slide" Target="/ppt/slides/slide43.xml" Id="R5547b15308e449cc" /><Relationship Type="http://schemas.openxmlformats.org/officeDocument/2006/relationships/notesMaster" Target="/ppt/notesMasters/notesMaster1.xml" Id="Rdbb7532befe44633" /></Relationships>
</file>

<file path=ppt/notesSlides/_rels/notesSlide44.xml.rels><?xml version="1.0" encoding="utf-8"?><Relationships xmlns="http://schemas.openxmlformats.org/package/2006/relationships"><Relationship Type="http://schemas.openxmlformats.org/officeDocument/2006/relationships/slide" Target="/ppt/slides/slide44.xml" Id="R25a4c396451b424f" /><Relationship Type="http://schemas.openxmlformats.org/officeDocument/2006/relationships/notesMaster" Target="/ppt/notesMasters/notesMaster1.xml" Id="R2a69e36bd5de40c8" /></Relationships>
</file>

<file path=ppt/notesSlides/_rels/notesSlide45.xml.rels><?xml version="1.0" encoding="utf-8"?><Relationships xmlns="http://schemas.openxmlformats.org/package/2006/relationships"><Relationship Type="http://schemas.openxmlformats.org/officeDocument/2006/relationships/slide" Target="/ppt/slides/slide45.xml" Id="Rd24b403fd14b421c" /><Relationship Type="http://schemas.openxmlformats.org/officeDocument/2006/relationships/notesMaster" Target="/ppt/notesMasters/notesMaster1.xml" Id="Rfa4b2801c2574cd2" /></Relationships>
</file>

<file path=ppt/notesSlides/_rels/notesSlide46.xml.rels><?xml version="1.0" encoding="utf-8"?><Relationships xmlns="http://schemas.openxmlformats.org/package/2006/relationships"><Relationship Type="http://schemas.openxmlformats.org/officeDocument/2006/relationships/slide" Target="/ppt/slides/slide46.xml" Id="Rdf5b41c12f7a464d" /><Relationship Type="http://schemas.openxmlformats.org/officeDocument/2006/relationships/notesMaster" Target="/ppt/notesMasters/notesMaster1.xml" Id="R2cd5dc35655f454c" /></Relationships>
</file>

<file path=ppt/notesSlides/_rels/notesSlide47.xml.rels><?xml version="1.0" encoding="utf-8"?><Relationships xmlns="http://schemas.openxmlformats.org/package/2006/relationships"><Relationship Type="http://schemas.openxmlformats.org/officeDocument/2006/relationships/slide" Target="/ppt/slides/slide47.xml" Id="R7117aea1f3b946af" /><Relationship Type="http://schemas.openxmlformats.org/officeDocument/2006/relationships/notesMaster" Target="/ppt/notesMasters/notesMaster1.xml" Id="Rf2402bdd3bcd48f6" /></Relationships>
</file>

<file path=ppt/notesSlides/_rels/notesSlide48.xml.rels><?xml version="1.0" encoding="utf-8"?><Relationships xmlns="http://schemas.openxmlformats.org/package/2006/relationships"><Relationship Type="http://schemas.openxmlformats.org/officeDocument/2006/relationships/slide" Target="/ppt/slides/slide48.xml" Id="Rdb8511d02e4e4f5b" /><Relationship Type="http://schemas.openxmlformats.org/officeDocument/2006/relationships/notesMaster" Target="/ppt/notesMasters/notesMaster1.xml" Id="Rda4707a451364b41" /></Relationships>
</file>

<file path=ppt/notesSlides/_rels/notesSlide49.xml.rels><?xml version="1.0" encoding="utf-8"?><Relationships xmlns="http://schemas.openxmlformats.org/package/2006/relationships"><Relationship Type="http://schemas.openxmlformats.org/officeDocument/2006/relationships/slide" Target="/ppt/slides/slide49.xml" Id="Rd7fb5e1d8abc48b9" /><Relationship Type="http://schemas.openxmlformats.org/officeDocument/2006/relationships/notesMaster" Target="/ppt/notesMasters/notesMaster1.xml" Id="R32c7109670f942b5" /></Relationships>
</file>

<file path=ppt/notesSlides/_rels/notesSlide50.xml.rels><?xml version="1.0" encoding="utf-8"?><Relationships xmlns="http://schemas.openxmlformats.org/package/2006/relationships"><Relationship Type="http://schemas.openxmlformats.org/officeDocument/2006/relationships/slide" Target="/ppt/slides/slide50.xml" Id="R78373a4110a443cc" /><Relationship Type="http://schemas.openxmlformats.org/officeDocument/2006/relationships/notesMaster" Target="/ppt/notesMasters/notesMaster1.xml" Id="R37ffe934c2d84a04" /></Relationships>
</file>

<file path=ppt/notesSlides/_rels/notesSlide51.xml.rels><?xml version="1.0" encoding="utf-8"?><Relationships xmlns="http://schemas.openxmlformats.org/package/2006/relationships"><Relationship Type="http://schemas.openxmlformats.org/officeDocument/2006/relationships/slide" Target="/ppt/slides/slide51.xml" Id="Ra8dab9495eca4c9c" /><Relationship Type="http://schemas.openxmlformats.org/officeDocument/2006/relationships/notesMaster" Target="/ppt/notesMasters/notesMaster1.xml" Id="Rcc10f5170ab64e36" /></Relationships>
</file>

<file path=ppt/notesSlides/_rels/notesSlide52.xml.rels><?xml version="1.0" encoding="utf-8"?><Relationships xmlns="http://schemas.openxmlformats.org/package/2006/relationships"><Relationship Type="http://schemas.openxmlformats.org/officeDocument/2006/relationships/slide" Target="/ppt/slides/slide52.xml" Id="R8a2c98873f14448e" /><Relationship Type="http://schemas.openxmlformats.org/officeDocument/2006/relationships/notesMaster" Target="/ppt/notesMasters/notesMaster1.xml" Id="R63996e1ab61b42db" /></Relationships>
</file>

<file path=ppt/notesSlides/_rels/notesSlide53.xml.rels><?xml version="1.0" encoding="utf-8"?><Relationships xmlns="http://schemas.openxmlformats.org/package/2006/relationships"><Relationship Type="http://schemas.openxmlformats.org/officeDocument/2006/relationships/slide" Target="/ppt/slides/slide53.xml" Id="Rb8abc060b45f4069" /><Relationship Type="http://schemas.openxmlformats.org/officeDocument/2006/relationships/notesMaster" Target="/ppt/notesMasters/notesMaster1.xml" Id="R32a1d334d2a24fae" /></Relationships>
</file>

<file path=ppt/notesSlides/_rels/notesSlide54.xml.rels><?xml version="1.0" encoding="utf-8"?><Relationships xmlns="http://schemas.openxmlformats.org/package/2006/relationships"><Relationship Type="http://schemas.openxmlformats.org/officeDocument/2006/relationships/slide" Target="/ppt/slides/slide54.xml" Id="Rf1d0ac47c5304f85" /><Relationship Type="http://schemas.openxmlformats.org/officeDocument/2006/relationships/notesMaster" Target="/ppt/notesMasters/notesMaster1.xml" Id="Rf5d191102ee54021" /></Relationships>
</file>

<file path=ppt/notesSlides/_rels/notesSlide55.xml.rels><?xml version="1.0" encoding="utf-8"?><Relationships xmlns="http://schemas.openxmlformats.org/package/2006/relationships"><Relationship Type="http://schemas.openxmlformats.org/officeDocument/2006/relationships/slide" Target="/ppt/slides/slide55.xml" Id="R277be0833c544998" /><Relationship Type="http://schemas.openxmlformats.org/officeDocument/2006/relationships/notesMaster" Target="/ppt/notesMasters/notesMaster1.xml" Id="R1e951511eb804e95" /></Relationships>
</file>

<file path=ppt/notesSlides/_rels/notesSlide56.xml.rels><?xml version="1.0" encoding="utf-8"?><Relationships xmlns="http://schemas.openxmlformats.org/package/2006/relationships"><Relationship Type="http://schemas.openxmlformats.org/officeDocument/2006/relationships/slide" Target="/ppt/slides/slide56.xml" Id="R1da5f9839f5146ca" /><Relationship Type="http://schemas.openxmlformats.org/officeDocument/2006/relationships/notesMaster" Target="/ppt/notesMasters/notesMaster1.xml" Id="Rdaf39d04f207488e" /></Relationships>
</file>

<file path=ppt/notesSlides/_rels/notesSlide57.xml.rels><?xml version="1.0" encoding="utf-8"?><Relationships xmlns="http://schemas.openxmlformats.org/package/2006/relationships"><Relationship Type="http://schemas.openxmlformats.org/officeDocument/2006/relationships/slide" Target="/ppt/slides/slide57.xml" Id="R4ca010feef5c475f" /><Relationship Type="http://schemas.openxmlformats.org/officeDocument/2006/relationships/notesMaster" Target="/ppt/notesMasters/notesMaster1.xml" Id="R2042d02ed6c54935" /></Relationships>
</file>

<file path=ppt/notesSlides/_rels/notesSlide58.xml.rels><?xml version="1.0" encoding="utf-8"?><Relationships xmlns="http://schemas.openxmlformats.org/package/2006/relationships"><Relationship Type="http://schemas.openxmlformats.org/officeDocument/2006/relationships/slide" Target="/ppt/slides/slide58.xml" Id="R4f99094999e24001" /><Relationship Type="http://schemas.openxmlformats.org/officeDocument/2006/relationships/notesMaster" Target="/ppt/notesMasters/notesMaster1.xml" Id="R21703143507a4a33" /></Relationships>
</file>

<file path=ppt/notesSlides/_rels/notesSlide59.xml.rels><?xml version="1.0" encoding="utf-8"?><Relationships xmlns="http://schemas.openxmlformats.org/package/2006/relationships"><Relationship Type="http://schemas.openxmlformats.org/officeDocument/2006/relationships/slide" Target="/ppt/slides/slide59.xml" Id="Rbc9e5ad9e1d9470f" /><Relationship Type="http://schemas.openxmlformats.org/officeDocument/2006/relationships/notesMaster" Target="/ppt/notesMasters/notesMaster1.xml" Id="Ra859802eb15c4e63" /></Relationships>
</file>

<file path=ppt/notesSlides/_rels/notesSlide60.xml.rels><?xml version="1.0" encoding="utf-8"?><Relationships xmlns="http://schemas.openxmlformats.org/package/2006/relationships"><Relationship Type="http://schemas.openxmlformats.org/officeDocument/2006/relationships/slide" Target="/ppt/slides/slide60.xml" Id="R1eab9430328741a4" /><Relationship Type="http://schemas.openxmlformats.org/officeDocument/2006/relationships/notesMaster" Target="/ppt/notesMasters/notesMaster1.xml" Id="R87b61a7c6bb04690" /></Relationships>
</file>

<file path=ppt/notesSlides/_rels/notesSlide61.xml.rels><?xml version="1.0" encoding="utf-8"?><Relationships xmlns="http://schemas.openxmlformats.org/package/2006/relationships"><Relationship Type="http://schemas.openxmlformats.org/officeDocument/2006/relationships/slide" Target="/ppt/slides/slide61.xml" Id="R0a791ee8d24144e5" /><Relationship Type="http://schemas.openxmlformats.org/officeDocument/2006/relationships/notesMaster" Target="/ppt/notesMasters/notesMaster1.xml" Id="R894f21e547e2466e" /></Relationships>
</file>

<file path=ppt/notesSlides/_rels/notesSlide62.xml.rels><?xml version="1.0" encoding="utf-8"?><Relationships xmlns="http://schemas.openxmlformats.org/package/2006/relationships"><Relationship Type="http://schemas.openxmlformats.org/officeDocument/2006/relationships/slide" Target="/ppt/slides/slide62.xml" Id="R8af1c6e7c8374d96" /><Relationship Type="http://schemas.openxmlformats.org/officeDocument/2006/relationships/notesMaster" Target="/ppt/notesMasters/notesMaster1.xml" Id="Raaf773500ba0410f" /></Relationships>
</file>

<file path=ppt/notesSlides/_rels/notesSlide63.xml.rels><?xml version="1.0" encoding="utf-8"?><Relationships xmlns="http://schemas.openxmlformats.org/package/2006/relationships"><Relationship Type="http://schemas.openxmlformats.org/officeDocument/2006/relationships/slide" Target="/ppt/slides/slide63.xml" Id="R8bd27700003b4c42" /><Relationship Type="http://schemas.openxmlformats.org/officeDocument/2006/relationships/notesMaster" Target="/ppt/notesMasters/notesMaster1.xml" Id="R79d08a45d69a4088" /></Relationships>
</file>

<file path=ppt/notesSlides/_rels/notesSlide64.xml.rels><?xml version="1.0" encoding="utf-8"?><Relationships xmlns="http://schemas.openxmlformats.org/package/2006/relationships"><Relationship Type="http://schemas.openxmlformats.org/officeDocument/2006/relationships/slide" Target="/ppt/slides/slide64.xml" Id="Rf1b6288bead5407b" /><Relationship Type="http://schemas.openxmlformats.org/officeDocument/2006/relationships/notesMaster" Target="/ppt/notesMasters/notesMaster1.xml" Id="R6d037f42ea0e470e" /></Relationships>
</file>

<file path=ppt/notesSlides/_rels/notesSlide65.xml.rels><?xml version="1.0" encoding="utf-8"?><Relationships xmlns="http://schemas.openxmlformats.org/package/2006/relationships"><Relationship Type="http://schemas.openxmlformats.org/officeDocument/2006/relationships/slide" Target="/ppt/slides/slide65.xml" Id="R7f8a3e51a46d45e5" /><Relationship Type="http://schemas.openxmlformats.org/officeDocument/2006/relationships/notesMaster" Target="/ppt/notesMasters/notesMaster1.xml" Id="R6770cc2f0f3343d6" /></Relationships>
</file>

<file path=ppt/notesSlides/_rels/notesSlide66.xml.rels><?xml version="1.0" encoding="utf-8"?><Relationships xmlns="http://schemas.openxmlformats.org/package/2006/relationships"><Relationship Type="http://schemas.openxmlformats.org/officeDocument/2006/relationships/slide" Target="/ppt/slides/slide66.xml" Id="Rb5c8702b063c4428" /><Relationship Type="http://schemas.openxmlformats.org/officeDocument/2006/relationships/notesMaster" Target="/ppt/notesMasters/notesMaster1.xml" Id="Re6816b037a534b13" /></Relationships>
</file>

<file path=ppt/notesSlides/_rels/notesSlide67.xml.rels><?xml version="1.0" encoding="utf-8"?><Relationships xmlns="http://schemas.openxmlformats.org/package/2006/relationships"><Relationship Type="http://schemas.openxmlformats.org/officeDocument/2006/relationships/slide" Target="/ppt/slides/slide67.xml" Id="R17bc365225d441a2" /><Relationship Type="http://schemas.openxmlformats.org/officeDocument/2006/relationships/notesMaster" Target="/ppt/notesMasters/notesMaster1.xml" Id="R982de395f6894367" /></Relationships>
</file>

<file path=ppt/notesSlides/_rels/notesSlide68.xml.rels><?xml version="1.0" encoding="utf-8"?><Relationships xmlns="http://schemas.openxmlformats.org/package/2006/relationships"><Relationship Type="http://schemas.openxmlformats.org/officeDocument/2006/relationships/slide" Target="/ppt/slides/slide68.xml" Id="Rcfe955b77cbf4550" /><Relationship Type="http://schemas.openxmlformats.org/officeDocument/2006/relationships/notesMaster" Target="/ppt/notesMasters/notesMaster1.xml" Id="Re6931262e0ae49ee" /></Relationships>
</file>

<file path=ppt/notesSlides/_rels/notesSlide69.xml.rels><?xml version="1.0" encoding="utf-8"?><Relationships xmlns="http://schemas.openxmlformats.org/package/2006/relationships"><Relationship Type="http://schemas.openxmlformats.org/officeDocument/2006/relationships/slide" Target="/ppt/slides/slide69.xml" Id="R4e660dd3c3b64414" /><Relationship Type="http://schemas.openxmlformats.org/officeDocument/2006/relationships/notesMaster" Target="/ppt/notesMasters/notesMaster1.xml" Id="R2c823cc021e74dd9" /></Relationships>
</file>

<file path=ppt/notesSlides/_rels/notesSlide70.xml.rels><?xml version="1.0" encoding="utf-8"?><Relationships xmlns="http://schemas.openxmlformats.org/package/2006/relationships"><Relationship Type="http://schemas.openxmlformats.org/officeDocument/2006/relationships/slide" Target="/ppt/slides/slide70.xml" Id="Rb8be26ce26db48a9" /><Relationship Type="http://schemas.openxmlformats.org/officeDocument/2006/relationships/notesMaster" Target="/ppt/notesMasters/notesMaster1.xml" Id="R98a0902c6a3a4984" /></Relationships>
</file>

<file path=ppt/notesSlides/_rels/notesSlide71.xml.rels><?xml version="1.0" encoding="utf-8"?><Relationships xmlns="http://schemas.openxmlformats.org/package/2006/relationships"><Relationship Type="http://schemas.openxmlformats.org/officeDocument/2006/relationships/slide" Target="/ppt/slides/slide71.xml" Id="R6ac48c8c0a9d4f03" /><Relationship Type="http://schemas.openxmlformats.org/officeDocument/2006/relationships/notesMaster" Target="/ppt/notesMasters/notesMaster1.xml" Id="R348261a849d744ff" /></Relationships>
</file>

<file path=ppt/notesSlides/_rels/notesSlide72.xml.rels><?xml version="1.0" encoding="utf-8"?><Relationships xmlns="http://schemas.openxmlformats.org/package/2006/relationships"><Relationship Type="http://schemas.openxmlformats.org/officeDocument/2006/relationships/slide" Target="/ppt/slides/slide72.xml" Id="Rd2f7e28336344b6e" /><Relationship Type="http://schemas.openxmlformats.org/officeDocument/2006/relationships/notesMaster" Target="/ppt/notesMasters/notesMaster1.xml" Id="R6bff1b8f6d8445c2" /></Relationships>
</file>

<file path=ppt/notesSlides/_rels/notesSlide73.xml.rels><?xml version="1.0" encoding="utf-8"?><Relationships xmlns="http://schemas.openxmlformats.org/package/2006/relationships"><Relationship Type="http://schemas.openxmlformats.org/officeDocument/2006/relationships/slide" Target="/ppt/slides/slide73.xml" Id="Rff48e8bb915142d7" /><Relationship Type="http://schemas.openxmlformats.org/officeDocument/2006/relationships/notesMaster" Target="/ppt/notesMasters/notesMaster1.xml" Id="Rbcd8d28305554c96" /></Relationships>
</file>

<file path=ppt/notesSlides/_rels/notesSlide74.xml.rels><?xml version="1.0" encoding="utf-8"?><Relationships xmlns="http://schemas.openxmlformats.org/package/2006/relationships"><Relationship Type="http://schemas.openxmlformats.org/officeDocument/2006/relationships/slide" Target="/ppt/slides/slide74.xml" Id="R6066e6ce7f094aad" /><Relationship Type="http://schemas.openxmlformats.org/officeDocument/2006/relationships/notesMaster" Target="/ppt/notesMasters/notesMaster1.xml" Id="R3e0ba9d155264300" /></Relationships>
</file>

<file path=ppt/notesSlides/_rels/notesSlide75.xml.rels><?xml version="1.0" encoding="utf-8"?><Relationships xmlns="http://schemas.openxmlformats.org/package/2006/relationships"><Relationship Type="http://schemas.openxmlformats.org/officeDocument/2006/relationships/slide" Target="/ppt/slides/slide75.xml" Id="R362c6d0d2d2e4b64" /><Relationship Type="http://schemas.openxmlformats.org/officeDocument/2006/relationships/notesMaster" Target="/ppt/notesMasters/notesMaster1.xml" Id="Ra5471d3e5c344930" /></Relationships>
</file>

<file path=ppt/notesSlides/_rels/notesSlide76.xml.rels><?xml version="1.0" encoding="utf-8"?><Relationships xmlns="http://schemas.openxmlformats.org/package/2006/relationships"><Relationship Type="http://schemas.openxmlformats.org/officeDocument/2006/relationships/slide" Target="/ppt/slides/slide76.xml" Id="R152192cca55d4c15" /><Relationship Type="http://schemas.openxmlformats.org/officeDocument/2006/relationships/notesMaster" Target="/ppt/notesMasters/notesMaster1.xml" Id="R6a22e293b1814ced" /></Relationships>
</file>

<file path=ppt/notesSlides/_rels/notesSlide77.xml.rels><?xml version="1.0" encoding="utf-8"?><Relationships xmlns="http://schemas.openxmlformats.org/package/2006/relationships"><Relationship Type="http://schemas.openxmlformats.org/officeDocument/2006/relationships/slide" Target="/ppt/slides/slide77.xml" Id="R2f8092cec2df4d5a" /><Relationship Type="http://schemas.openxmlformats.org/officeDocument/2006/relationships/notesMaster" Target="/ppt/notesMasters/notesMaster1.xml" Id="Rc790f06066d64025" /></Relationships>
</file>

<file path=ppt/notesSlides/_rels/notesSlide78.xml.rels><?xml version="1.0" encoding="utf-8"?><Relationships xmlns="http://schemas.openxmlformats.org/package/2006/relationships"><Relationship Type="http://schemas.openxmlformats.org/officeDocument/2006/relationships/slide" Target="/ppt/slides/slide78.xml" Id="Rb573c77ede624580" /><Relationship Type="http://schemas.openxmlformats.org/officeDocument/2006/relationships/notesMaster" Target="/ppt/notesMasters/notesMaster1.xml" Id="Re4ce33075cf94f82" /></Relationships>
</file>

<file path=ppt/notesSlides/_rels/notesSlide79.xml.rels><?xml version="1.0" encoding="utf-8"?><Relationships xmlns="http://schemas.openxmlformats.org/package/2006/relationships"><Relationship Type="http://schemas.openxmlformats.org/officeDocument/2006/relationships/slide" Target="/ppt/slides/slide79.xml" Id="R75d54c81d71647fa" /><Relationship Type="http://schemas.openxmlformats.org/officeDocument/2006/relationships/notesMaster" Target="/ppt/notesMasters/notesMaster1.xml" Id="R73e892cfdcd74ca2" /></Relationships>
</file>

<file path=ppt/notesSlides/_rels/notesSlide80.xml.rels><?xml version="1.0" encoding="utf-8"?><Relationships xmlns="http://schemas.openxmlformats.org/package/2006/relationships"><Relationship Type="http://schemas.openxmlformats.org/officeDocument/2006/relationships/slide" Target="/ppt/slides/slide80.xml" Id="Rd330b1dea7124679" /><Relationship Type="http://schemas.openxmlformats.org/officeDocument/2006/relationships/notesMaster" Target="/ppt/notesMasters/notesMaster1.xml" Id="Rbcdd754b1b3d4e44" /></Relationships>
</file>

<file path=ppt/notesSlides/_rels/notesSlide81.xml.rels><?xml version="1.0" encoding="utf-8"?><Relationships xmlns="http://schemas.openxmlformats.org/package/2006/relationships"><Relationship Type="http://schemas.openxmlformats.org/officeDocument/2006/relationships/slide" Target="/ppt/slides/slide81.xml" Id="R336048b897f34c14" /><Relationship Type="http://schemas.openxmlformats.org/officeDocument/2006/relationships/notesMaster" Target="/ppt/notesMasters/notesMaster1.xml" Id="R188a3044f8d445bb" /></Relationships>
</file>

<file path=ppt/notesSlides/_rels/notesSlide82.xml.rels><?xml version="1.0" encoding="utf-8"?><Relationships xmlns="http://schemas.openxmlformats.org/package/2006/relationships"><Relationship Type="http://schemas.openxmlformats.org/officeDocument/2006/relationships/slide" Target="/ppt/slides/slide82.xml" Id="Rf323a91f74f7471b" /><Relationship Type="http://schemas.openxmlformats.org/officeDocument/2006/relationships/notesMaster" Target="/ppt/notesMasters/notesMaster1.xml" Id="R0244b6a9b5d64375" /></Relationships>
</file>

<file path=ppt/notesSlides/_rels/notesSlide83.xml.rels><?xml version="1.0" encoding="utf-8"?><Relationships xmlns="http://schemas.openxmlformats.org/package/2006/relationships"><Relationship Type="http://schemas.openxmlformats.org/officeDocument/2006/relationships/slide" Target="/ppt/slides/slide83.xml" Id="R9b3a0f4ea3cd4e00" /><Relationship Type="http://schemas.openxmlformats.org/officeDocument/2006/relationships/notesMaster" Target="/ppt/notesMasters/notesMaster1.xml" Id="R3ea23a66d0d54b62" /></Relationships>
</file>

<file path=ppt/notesSlides/_rels/notesSlide84.xml.rels><?xml version="1.0" encoding="utf-8"?><Relationships xmlns="http://schemas.openxmlformats.org/package/2006/relationships"><Relationship Type="http://schemas.openxmlformats.org/officeDocument/2006/relationships/slide" Target="/ppt/slides/slide84.xml" Id="R2111dae30d8646ab" /><Relationship Type="http://schemas.openxmlformats.org/officeDocument/2006/relationships/notesMaster" Target="/ppt/notesMasters/notesMaster1.xml" Id="R55f60c92f0a34ddb" /></Relationships>
</file>

<file path=ppt/notesSlides/_rels/notesSlide85.xml.rels><?xml version="1.0" encoding="utf-8"?><Relationships xmlns="http://schemas.openxmlformats.org/package/2006/relationships"><Relationship Type="http://schemas.openxmlformats.org/officeDocument/2006/relationships/slide" Target="/ppt/slides/slide85.xml" Id="Rde916df00c5e4867" /><Relationship Type="http://schemas.openxmlformats.org/officeDocument/2006/relationships/notesMaster" Target="/ppt/notesMasters/notesMaster1.xml" Id="R8271e68042bb42d0" /></Relationships>
</file>

<file path=ppt/notesSlides/_rels/notesSlide86.xml.rels><?xml version="1.0" encoding="utf-8"?><Relationships xmlns="http://schemas.openxmlformats.org/package/2006/relationships"><Relationship Type="http://schemas.openxmlformats.org/officeDocument/2006/relationships/slide" Target="/ppt/slides/slide86.xml" Id="R2314a11997854d08" /><Relationship Type="http://schemas.openxmlformats.org/officeDocument/2006/relationships/notesMaster" Target="/ppt/notesMasters/notesMaster1.xml" Id="R18b7498ccdb34c5f" /></Relationships>
</file>

<file path=ppt/notesSlides/_rels/notesSlide87.xml.rels><?xml version="1.0" encoding="utf-8"?><Relationships xmlns="http://schemas.openxmlformats.org/package/2006/relationships"><Relationship Type="http://schemas.openxmlformats.org/officeDocument/2006/relationships/slide" Target="/ppt/slides/slide87.xml" Id="Rdc0574c888614eeb" /><Relationship Type="http://schemas.openxmlformats.org/officeDocument/2006/relationships/notesMaster" Target="/ppt/notesMasters/notesMaster1.xml" Id="R32dcaf7f929c4b9d" /></Relationships>
</file>

<file path=ppt/notesSlides/_rels/notesSlide88.xml.rels><?xml version="1.0" encoding="utf-8"?><Relationships xmlns="http://schemas.openxmlformats.org/package/2006/relationships"><Relationship Type="http://schemas.openxmlformats.org/officeDocument/2006/relationships/slide" Target="/ppt/slides/slide88.xml" Id="R86ae460bd48f4cbb" /><Relationship Type="http://schemas.openxmlformats.org/officeDocument/2006/relationships/notesMaster" Target="/ppt/notesMasters/notesMaster1.xml" Id="R79c405f1c3b04795" /></Relationships>
</file>

<file path=ppt/notesSlides/_rels/notesSlide89.xml.rels><?xml version="1.0" encoding="utf-8"?><Relationships xmlns="http://schemas.openxmlformats.org/package/2006/relationships"><Relationship Type="http://schemas.openxmlformats.org/officeDocument/2006/relationships/slide" Target="/ppt/slides/slide89.xml" Id="R412dd69cd4654d88" /><Relationship Type="http://schemas.openxmlformats.org/officeDocument/2006/relationships/notesMaster" Target="/ppt/notesMasters/notesMaster1.xml" Id="R7e3eecdbf4c8413b" /></Relationships>
</file>

<file path=ppt/notesSlides/_rels/notesSlide90.xml.rels><?xml version="1.0" encoding="utf-8"?><Relationships xmlns="http://schemas.openxmlformats.org/package/2006/relationships"><Relationship Type="http://schemas.openxmlformats.org/officeDocument/2006/relationships/slide" Target="/ppt/slides/slide90.xml" Id="Re7bfbf5a711c4a38" /><Relationship Type="http://schemas.openxmlformats.org/officeDocument/2006/relationships/notesMaster" Target="/ppt/notesMasters/notesMaster1.xml" Id="R7ba11c7bfb1e474d" /></Relationships>
</file>

<file path=ppt/notesSlides/_rels/notesSlide91.xml.rels><?xml version="1.0" encoding="utf-8"?><Relationships xmlns="http://schemas.openxmlformats.org/package/2006/relationships"><Relationship Type="http://schemas.openxmlformats.org/officeDocument/2006/relationships/slide" Target="/ppt/slides/slide91.xml" Id="R2098d9d4e1de468d" /><Relationship Type="http://schemas.openxmlformats.org/officeDocument/2006/relationships/notesMaster" Target="/ppt/notesMasters/notesMaster1.xml" Id="R56f80ca0ad6e40a4" /></Relationships>
</file>

<file path=ppt/notesSlides/_rels/notesSlide92.xml.rels><?xml version="1.0" encoding="utf-8"?><Relationships xmlns="http://schemas.openxmlformats.org/package/2006/relationships"><Relationship Type="http://schemas.openxmlformats.org/officeDocument/2006/relationships/slide" Target="/ppt/slides/slide92.xml" Id="R5fe07fb2dcb94d21" /><Relationship Type="http://schemas.openxmlformats.org/officeDocument/2006/relationships/notesMaster" Target="/ppt/notesMasters/notesMaster1.xml" Id="Rfc9b65d1e5f94c88" /></Relationships>
</file>

<file path=ppt/notesSlides/_rels/notesSlide93.xml.rels><?xml version="1.0" encoding="utf-8"?><Relationships xmlns="http://schemas.openxmlformats.org/package/2006/relationships"><Relationship Type="http://schemas.openxmlformats.org/officeDocument/2006/relationships/slide" Target="/ppt/slides/slide93.xml" Id="R82df3a129434409e" /><Relationship Type="http://schemas.openxmlformats.org/officeDocument/2006/relationships/notesMaster" Target="/ppt/notesMasters/notesMaster1.xml" Id="R9c18d3963d5b41fc" /></Relationships>
</file>

<file path=ppt/notesSlides/_rels/notesSlide94.xml.rels><?xml version="1.0" encoding="utf-8"?><Relationships xmlns="http://schemas.openxmlformats.org/package/2006/relationships"><Relationship Type="http://schemas.openxmlformats.org/officeDocument/2006/relationships/slide" Target="/ppt/slides/slide94.xml" Id="R1cc79e8c68374cb9" /><Relationship Type="http://schemas.openxmlformats.org/officeDocument/2006/relationships/notesMaster" Target="/ppt/notesMasters/notesMaster1.xml" Id="R0280fe8b7a9b459e" /></Relationships>
</file>

<file path=ppt/notesSlides/_rels/notesSlide95.xml.rels><?xml version="1.0" encoding="utf-8"?><Relationships xmlns="http://schemas.openxmlformats.org/package/2006/relationships"><Relationship Type="http://schemas.openxmlformats.org/officeDocument/2006/relationships/slide" Target="/ppt/slides/slide95.xml" Id="R3d6a7a35167d4c5b" /><Relationship Type="http://schemas.openxmlformats.org/officeDocument/2006/relationships/notesMaster" Target="/ppt/notesMasters/notesMaster1.xml" Id="Rc2e2cf24a86c4ebb" /></Relationships>
</file>

<file path=ppt/notesSlides/_rels/notesSlide96.xml.rels><?xml version="1.0" encoding="utf-8"?><Relationships xmlns="http://schemas.openxmlformats.org/package/2006/relationships"><Relationship Type="http://schemas.openxmlformats.org/officeDocument/2006/relationships/slide" Target="/ppt/slides/slide96.xml" Id="R87d3668b49454ebf" /><Relationship Type="http://schemas.openxmlformats.org/officeDocument/2006/relationships/notesMaster" Target="/ppt/notesMasters/notesMaster1.xml" Id="R10a708e962704f38" /></Relationships>
</file>

<file path=ppt/notesSlides/_rels/notesSlide97.xml.rels><?xml version="1.0" encoding="utf-8"?><Relationships xmlns="http://schemas.openxmlformats.org/package/2006/relationships"><Relationship Type="http://schemas.openxmlformats.org/officeDocument/2006/relationships/slide" Target="/ppt/slides/slide97.xml" Id="Rf089b5f84b4e4009" /><Relationship Type="http://schemas.openxmlformats.org/officeDocument/2006/relationships/notesMaster" Target="/ppt/notesMasters/notesMaster1.xml" Id="Rc0101f731d834b2e" /></Relationships>
</file>

<file path=ppt/notesSlides/_rels/notesSlide98.xml.rels><?xml version="1.0" encoding="utf-8"?><Relationships xmlns="http://schemas.openxmlformats.org/package/2006/relationships"><Relationship Type="http://schemas.openxmlformats.org/officeDocument/2006/relationships/slide" Target="/ppt/slides/slide98.xml" Id="R8c75e010c1654e45" /><Relationship Type="http://schemas.openxmlformats.org/officeDocument/2006/relationships/notesMaster" Target="/ppt/notesMasters/notesMaster1.xml" Id="Ra1812bd3069b475a" /></Relationships>
</file>

<file path=ppt/notesSlides/_rels/notesSlide99.xml.rels><?xml version="1.0" encoding="utf-8"?><Relationships xmlns="http://schemas.openxmlformats.org/package/2006/relationships"><Relationship Type="http://schemas.openxmlformats.org/officeDocument/2006/relationships/slide" Target="/ppt/slides/slide99.xml" Id="Rc69082d3d93640a2" /><Relationship Type="http://schemas.openxmlformats.org/officeDocument/2006/relationships/notesMaster" Target="/ppt/notesMasters/notesMaster1.xml" Id="Rb086c0e4228d44be" /></Relationships>
</file>

<file path=ppt/notesSlides/_rels/notesSlide100.xml.rels><?xml version="1.0" encoding="utf-8"?><Relationships xmlns="http://schemas.openxmlformats.org/package/2006/relationships"><Relationship Type="http://schemas.openxmlformats.org/officeDocument/2006/relationships/slide" Target="/ppt/slides/slide100.xml" Id="R690551374a8b4dd0" /><Relationship Type="http://schemas.openxmlformats.org/officeDocument/2006/relationships/notesMaster" Target="/ppt/notesMasters/notesMaster1.xml" Id="R9c9d20ddd2b84a5a" /></Relationships>
</file>

<file path=ppt/notesSlides/_rels/notesSlide101.xml.rels><?xml version="1.0" encoding="utf-8"?><Relationships xmlns="http://schemas.openxmlformats.org/package/2006/relationships"><Relationship Type="http://schemas.openxmlformats.org/officeDocument/2006/relationships/slide" Target="/ppt/slides/slide101.xml" Id="Rcf4bb2191a6a441c" /><Relationship Type="http://schemas.openxmlformats.org/officeDocument/2006/relationships/notesMaster" Target="/ppt/notesMasters/notesMaster1.xml" Id="Ra30440209d4246f2" /></Relationships>
</file>

<file path=ppt/notesSlides/_rels/notesSlide102.xml.rels><?xml version="1.0" encoding="utf-8"?><Relationships xmlns="http://schemas.openxmlformats.org/package/2006/relationships"><Relationship Type="http://schemas.openxmlformats.org/officeDocument/2006/relationships/slide" Target="/ppt/slides/slide102.xml" Id="Rbb028438353e4786" /><Relationship Type="http://schemas.openxmlformats.org/officeDocument/2006/relationships/notesMaster" Target="/ppt/notesMasters/notesMaster1.xml" Id="R8ee8be211587491e" /></Relationships>
</file>

<file path=ppt/notesSlides/_rels/notesSlide103.xml.rels><?xml version="1.0" encoding="utf-8"?><Relationships xmlns="http://schemas.openxmlformats.org/package/2006/relationships"><Relationship Type="http://schemas.openxmlformats.org/officeDocument/2006/relationships/slide" Target="/ppt/slides/slide103.xml" Id="R49e05391a20e4c13" /><Relationship Type="http://schemas.openxmlformats.org/officeDocument/2006/relationships/notesMaster" Target="/ppt/notesMasters/notesMaster1.xml" Id="R32e4f071365f4815" /></Relationships>
</file>

<file path=ppt/notesSlides/_rels/notesSlide104.xml.rels><?xml version="1.0" encoding="utf-8"?><Relationships xmlns="http://schemas.openxmlformats.org/package/2006/relationships"><Relationship Type="http://schemas.openxmlformats.org/officeDocument/2006/relationships/slide" Target="/ppt/slides/slide104.xml" Id="Ra46bd678971c4996" /><Relationship Type="http://schemas.openxmlformats.org/officeDocument/2006/relationships/notesMaster" Target="/ppt/notesMasters/notesMaster1.xml" Id="Rcb57f0e79fdd4e32" /></Relationships>
</file>

<file path=ppt/notesSlides/_rels/notesSlide105.xml.rels><?xml version="1.0" encoding="utf-8"?><Relationships xmlns="http://schemas.openxmlformats.org/package/2006/relationships"><Relationship Type="http://schemas.openxmlformats.org/officeDocument/2006/relationships/slide" Target="/ppt/slides/slide105.xml" Id="R3c3f9e81ecbd49f3" /><Relationship Type="http://schemas.openxmlformats.org/officeDocument/2006/relationships/notesMaster" Target="/ppt/notesMasters/notesMaster1.xml" Id="Rd5a5211d5a58439d" /></Relationships>
</file>

<file path=ppt/notesSlides/_rels/notesSlide106.xml.rels><?xml version="1.0" encoding="utf-8"?><Relationships xmlns="http://schemas.openxmlformats.org/package/2006/relationships"><Relationship Type="http://schemas.openxmlformats.org/officeDocument/2006/relationships/slide" Target="/ppt/slides/slide106.xml" Id="R935f0d15d0294355" /><Relationship Type="http://schemas.openxmlformats.org/officeDocument/2006/relationships/notesMaster" Target="/ppt/notesMasters/notesMaster1.xml" Id="R3f96cb63755e4140" /></Relationships>
</file>

<file path=ppt/notesSlides/_rels/notesSlide107.xml.rels><?xml version="1.0" encoding="utf-8"?><Relationships xmlns="http://schemas.openxmlformats.org/package/2006/relationships"><Relationship Type="http://schemas.openxmlformats.org/officeDocument/2006/relationships/slide" Target="/ppt/slides/slide107.xml" Id="R52b0f76caf6349cf" /><Relationship Type="http://schemas.openxmlformats.org/officeDocument/2006/relationships/notesMaster" Target="/ppt/notesMasters/notesMaster1.xml" Id="R74d3a5c7b2064af4" /></Relationships>
</file>

<file path=ppt/notesSlides/_rels/notesSlide108.xml.rels><?xml version="1.0" encoding="utf-8"?><Relationships xmlns="http://schemas.openxmlformats.org/package/2006/relationships"><Relationship Type="http://schemas.openxmlformats.org/officeDocument/2006/relationships/slide" Target="/ppt/slides/slide108.xml" Id="Rdb1f48f87a22470e" /><Relationship Type="http://schemas.openxmlformats.org/officeDocument/2006/relationships/notesMaster" Target="/ppt/notesMasters/notesMaster1.xml" Id="R891f8765827f43bb" /></Relationships>
</file>

<file path=ppt/notesSlides/_rels/notesSlide109.xml.rels><?xml version="1.0" encoding="utf-8"?><Relationships xmlns="http://schemas.openxmlformats.org/package/2006/relationships"><Relationship Type="http://schemas.openxmlformats.org/officeDocument/2006/relationships/slide" Target="/ppt/slides/slide109.xml" Id="R450a3528fed741e9" /><Relationship Type="http://schemas.openxmlformats.org/officeDocument/2006/relationships/notesMaster" Target="/ppt/notesMasters/notesMaster1.xml" Id="Rab3a383f4eeb40cb" /></Relationships>
</file>

<file path=ppt/notesSlides/_rels/notesSlide110.xml.rels><?xml version="1.0" encoding="utf-8"?><Relationships xmlns="http://schemas.openxmlformats.org/package/2006/relationships"><Relationship Type="http://schemas.openxmlformats.org/officeDocument/2006/relationships/slide" Target="/ppt/slides/slide110.xml" Id="R0bbba5ad0bac454e" /><Relationship Type="http://schemas.openxmlformats.org/officeDocument/2006/relationships/notesMaster" Target="/ppt/notesMasters/notesMaster1.xml" Id="Rd3fc4185b4c243f9" /></Relationships>
</file>

<file path=ppt/notesSlides/_rels/notesSlide111.xml.rels><?xml version="1.0" encoding="utf-8"?><Relationships xmlns="http://schemas.openxmlformats.org/package/2006/relationships"><Relationship Type="http://schemas.openxmlformats.org/officeDocument/2006/relationships/slide" Target="/ppt/slides/slide111.xml" Id="R9dec867ff3d9460c" /><Relationship Type="http://schemas.openxmlformats.org/officeDocument/2006/relationships/notesMaster" Target="/ppt/notesMasters/notesMaster1.xml" Id="R513fcb1dc8dc4c3d" /></Relationships>
</file>

<file path=ppt/notesSlides/_rels/notesSlide112.xml.rels><?xml version="1.0" encoding="utf-8"?><Relationships xmlns="http://schemas.openxmlformats.org/package/2006/relationships"><Relationship Type="http://schemas.openxmlformats.org/officeDocument/2006/relationships/slide" Target="/ppt/slides/slide112.xml" Id="R6cc2bafb6b4644b6" /><Relationship Type="http://schemas.openxmlformats.org/officeDocument/2006/relationships/notesMaster" Target="/ppt/notesMasters/notesMaster1.xml" Id="R913ce2d88f254468" /></Relationships>
</file>

<file path=ppt/notesSlides/_rels/notesSlide113.xml.rels><?xml version="1.0" encoding="utf-8"?><Relationships xmlns="http://schemas.openxmlformats.org/package/2006/relationships"><Relationship Type="http://schemas.openxmlformats.org/officeDocument/2006/relationships/slide" Target="/ppt/slides/slide113.xml" Id="R5ca4eb5c43ee4d72" /><Relationship Type="http://schemas.openxmlformats.org/officeDocument/2006/relationships/notesMaster" Target="/ppt/notesMasters/notesMaster1.xml" Id="Rdbc5aeb52e3e48c6" /></Relationships>
</file>

<file path=ppt/notesSlides/_rels/notesSlide114.xml.rels><?xml version="1.0" encoding="utf-8"?><Relationships xmlns="http://schemas.openxmlformats.org/package/2006/relationships"><Relationship Type="http://schemas.openxmlformats.org/officeDocument/2006/relationships/slide" Target="/ppt/slides/slide114.xml" Id="R021dcea173de4ad0" /><Relationship Type="http://schemas.openxmlformats.org/officeDocument/2006/relationships/notesMaster" Target="/ppt/notesMasters/notesMaster1.xml" Id="R2bb404d9379f4440" /></Relationships>
</file>

<file path=ppt/notesSlides/_rels/notesSlide115.xml.rels><?xml version="1.0" encoding="utf-8"?><Relationships xmlns="http://schemas.openxmlformats.org/package/2006/relationships"><Relationship Type="http://schemas.openxmlformats.org/officeDocument/2006/relationships/slide" Target="/ppt/slides/slide115.xml" Id="R0b6b9a81b61b41b9" /><Relationship Type="http://schemas.openxmlformats.org/officeDocument/2006/relationships/notesMaster" Target="/ppt/notesMasters/notesMaster1.xml" Id="Reffa0dd5073848b5" /></Relationships>
</file>

<file path=ppt/notesSlides/_rels/notesSlide116.xml.rels><?xml version="1.0" encoding="utf-8"?><Relationships xmlns="http://schemas.openxmlformats.org/package/2006/relationships"><Relationship Type="http://schemas.openxmlformats.org/officeDocument/2006/relationships/slide" Target="/ppt/slides/slide116.xml" Id="R2016792752034530" /><Relationship Type="http://schemas.openxmlformats.org/officeDocument/2006/relationships/notesMaster" Target="/ppt/notesMasters/notesMaster1.xml" Id="Rf0cc94891eed4010" /></Relationships>
</file>

<file path=ppt/notesSlides/_rels/notesSlide117.xml.rels><?xml version="1.0" encoding="utf-8"?><Relationships xmlns="http://schemas.openxmlformats.org/package/2006/relationships"><Relationship Type="http://schemas.openxmlformats.org/officeDocument/2006/relationships/slide" Target="/ppt/slides/slide117.xml" Id="Re8e381849039480f" /><Relationship Type="http://schemas.openxmlformats.org/officeDocument/2006/relationships/notesMaster" Target="/ppt/notesMasters/notesMaster1.xml" Id="R79ced5ac6b1d4af8" /></Relationships>
</file>

<file path=ppt/notesSlides/_rels/notesSlide118.xml.rels><?xml version="1.0" encoding="utf-8"?><Relationships xmlns="http://schemas.openxmlformats.org/package/2006/relationships"><Relationship Type="http://schemas.openxmlformats.org/officeDocument/2006/relationships/slide" Target="/ppt/slides/slide118.xml" Id="R95f12f8c17164744" /><Relationship Type="http://schemas.openxmlformats.org/officeDocument/2006/relationships/notesMaster" Target="/ppt/notesMasters/notesMaster1.xml" Id="R51915dd9c3d24509" /></Relationships>
</file>

<file path=ppt/notesSlides/_rels/notesSlide119.xml.rels><?xml version="1.0" encoding="utf-8"?><Relationships xmlns="http://schemas.openxmlformats.org/package/2006/relationships"><Relationship Type="http://schemas.openxmlformats.org/officeDocument/2006/relationships/slide" Target="/ppt/slides/slide119.xml" Id="R3adedd739db84dfc" /><Relationship Type="http://schemas.openxmlformats.org/officeDocument/2006/relationships/notesMaster" Target="/ppt/notesMasters/notesMaster1.xml" Id="R87dfa32a1ff8475d" /></Relationships>
</file>

<file path=ppt/notesSlides/_rels/notesSlide120.xml.rels><?xml version="1.0" encoding="utf-8"?><Relationships xmlns="http://schemas.openxmlformats.org/package/2006/relationships"><Relationship Type="http://schemas.openxmlformats.org/officeDocument/2006/relationships/slide" Target="/ppt/slides/slide120.xml" Id="Red9c1639d48d40f8" /><Relationship Type="http://schemas.openxmlformats.org/officeDocument/2006/relationships/notesMaster" Target="/ppt/notesMasters/notesMaster1.xml" Id="R4d0b6460f5d54f45" /></Relationships>
</file>

<file path=ppt/notesSlides/_rels/notesSlide121.xml.rels><?xml version="1.0" encoding="utf-8"?><Relationships xmlns="http://schemas.openxmlformats.org/package/2006/relationships"><Relationship Type="http://schemas.openxmlformats.org/officeDocument/2006/relationships/slide" Target="/ppt/slides/slide121.xml" Id="R7e81b2b6987e4b5c" /><Relationship Type="http://schemas.openxmlformats.org/officeDocument/2006/relationships/notesMaster" Target="/ppt/notesMasters/notesMaster1.xml" Id="Rd249aa56640f43ca" /></Relationships>
</file>

<file path=ppt/notesSlides/_rels/notesSlide122.xml.rels><?xml version="1.0" encoding="utf-8"?><Relationships xmlns="http://schemas.openxmlformats.org/package/2006/relationships"><Relationship Type="http://schemas.openxmlformats.org/officeDocument/2006/relationships/slide" Target="/ppt/slides/slide122.xml" Id="Re4d606f4c5eb4fe0" /><Relationship Type="http://schemas.openxmlformats.org/officeDocument/2006/relationships/notesMaster" Target="/ppt/notesMasters/notesMaster1.xml" Id="R58e2b59f83dd44a2" /></Relationships>
</file>

<file path=ppt/notesSlides/_rels/notesSlide123.xml.rels><?xml version="1.0" encoding="utf-8"?><Relationships xmlns="http://schemas.openxmlformats.org/package/2006/relationships"><Relationship Type="http://schemas.openxmlformats.org/officeDocument/2006/relationships/slide" Target="/ppt/slides/slide123.xml" Id="Rd0a5f1bf9e044adc" /><Relationship Type="http://schemas.openxmlformats.org/officeDocument/2006/relationships/notesMaster" Target="/ppt/notesMasters/notesMaster1.xml" Id="Rf87fd58a164849de" /></Relationships>
</file>

<file path=ppt/notesSlides/_rels/notesSlide124.xml.rels><?xml version="1.0" encoding="utf-8"?><Relationships xmlns="http://schemas.openxmlformats.org/package/2006/relationships"><Relationship Type="http://schemas.openxmlformats.org/officeDocument/2006/relationships/slide" Target="/ppt/slides/slide124.xml" Id="R677a89b9e1b24fbf" /><Relationship Type="http://schemas.openxmlformats.org/officeDocument/2006/relationships/notesMaster" Target="/ppt/notesMasters/notesMaster1.xml" Id="R2fa994ed8dd340fa" /></Relationships>
</file>

<file path=ppt/notesSlides/_rels/notesSlide125.xml.rels><?xml version="1.0" encoding="utf-8"?><Relationships xmlns="http://schemas.openxmlformats.org/package/2006/relationships"><Relationship Type="http://schemas.openxmlformats.org/officeDocument/2006/relationships/slide" Target="/ppt/slides/slide125.xml" Id="Rc1cc38ce09dc4f37" /><Relationship Type="http://schemas.openxmlformats.org/officeDocument/2006/relationships/notesMaster" Target="/ppt/notesMasters/notesMaster1.xml" Id="Rd90f320ab23b4f67" /></Relationships>
</file>

<file path=ppt/notesSlides/_rels/notesSlide126.xml.rels><?xml version="1.0" encoding="utf-8"?><Relationships xmlns="http://schemas.openxmlformats.org/package/2006/relationships"><Relationship Type="http://schemas.openxmlformats.org/officeDocument/2006/relationships/slide" Target="/ppt/slides/slide126.xml" Id="R1e7c4e225cb64dbf" /><Relationship Type="http://schemas.openxmlformats.org/officeDocument/2006/relationships/notesMaster" Target="/ppt/notesMasters/notesMaster1.xml" Id="R1ac63dfc3ef54479" /></Relationships>
</file>

<file path=ppt/notesSlides/_rels/notesSlide127.xml.rels><?xml version="1.0" encoding="utf-8"?><Relationships xmlns="http://schemas.openxmlformats.org/package/2006/relationships"><Relationship Type="http://schemas.openxmlformats.org/officeDocument/2006/relationships/slide" Target="/ppt/slides/slide127.xml" Id="Re978b7990e234cdb" /><Relationship Type="http://schemas.openxmlformats.org/officeDocument/2006/relationships/notesMaster" Target="/ppt/notesMasters/notesMaster1.xml" Id="R99fc153bd3594c31" /></Relationships>
</file>

<file path=ppt/notesSlides/_rels/notesSlide128.xml.rels><?xml version="1.0" encoding="utf-8"?><Relationships xmlns="http://schemas.openxmlformats.org/package/2006/relationships"><Relationship Type="http://schemas.openxmlformats.org/officeDocument/2006/relationships/slide" Target="/ppt/slides/slide128.xml" Id="Rb1249e5812414019" /><Relationship Type="http://schemas.openxmlformats.org/officeDocument/2006/relationships/notesMaster" Target="/ppt/notesMasters/notesMaster1.xml" Id="R2f272d3cefec4f01" /></Relationships>
</file>

<file path=ppt/notesSlides/_rels/notesSlide129.xml.rels><?xml version="1.0" encoding="utf-8"?><Relationships xmlns="http://schemas.openxmlformats.org/package/2006/relationships"><Relationship Type="http://schemas.openxmlformats.org/officeDocument/2006/relationships/slide" Target="/ppt/slides/slide129.xml" Id="Rf7d8a656d20e4cc3" /><Relationship Type="http://schemas.openxmlformats.org/officeDocument/2006/relationships/notesMaster" Target="/ppt/notesMasters/notesMaster1.xml" Id="Rd391045d8bea483e" /></Relationships>
</file>

<file path=ppt/notesSlides/_rels/notesSlide130.xml.rels><?xml version="1.0" encoding="utf-8"?><Relationships xmlns="http://schemas.openxmlformats.org/package/2006/relationships"><Relationship Type="http://schemas.openxmlformats.org/officeDocument/2006/relationships/slide" Target="/ppt/slides/slide130.xml" Id="Rc1d8479c50554340" /><Relationship Type="http://schemas.openxmlformats.org/officeDocument/2006/relationships/notesMaster" Target="/ppt/notesMasters/notesMaster1.xml" Id="R5b3c4bcedc964b5e" /></Relationships>
</file>

<file path=ppt/notesSlides/_rels/notesSlide131.xml.rels><?xml version="1.0" encoding="utf-8"?><Relationships xmlns="http://schemas.openxmlformats.org/package/2006/relationships"><Relationship Type="http://schemas.openxmlformats.org/officeDocument/2006/relationships/slide" Target="/ppt/slides/slide131.xml" Id="Rb31984b465754ca7" /><Relationship Type="http://schemas.openxmlformats.org/officeDocument/2006/relationships/notesMaster" Target="/ppt/notesMasters/notesMaster1.xml" Id="Rc6fc61c5a61f4942" /></Relationships>
</file>

<file path=ppt/notesSlides/_rels/notesSlide132.xml.rels><?xml version="1.0" encoding="utf-8"?><Relationships xmlns="http://schemas.openxmlformats.org/package/2006/relationships"><Relationship Type="http://schemas.openxmlformats.org/officeDocument/2006/relationships/slide" Target="/ppt/slides/slide132.xml" Id="R66f1b50a210545cb" /><Relationship Type="http://schemas.openxmlformats.org/officeDocument/2006/relationships/notesMaster" Target="/ppt/notesMasters/notesMaster1.xml" Id="Ra5cbaa1fb21846d0" /></Relationships>
</file>

<file path=ppt/notesSlides/_rels/notesSlide133.xml.rels><?xml version="1.0" encoding="utf-8"?><Relationships xmlns="http://schemas.openxmlformats.org/package/2006/relationships"><Relationship Type="http://schemas.openxmlformats.org/officeDocument/2006/relationships/slide" Target="/ppt/slides/slide133.xml" Id="R04bffeb159534275" /><Relationship Type="http://schemas.openxmlformats.org/officeDocument/2006/relationships/notesMaster" Target="/ppt/notesMasters/notesMaster1.xml" Id="Rf8f3c30940ea4a15" /></Relationships>
</file>

<file path=ppt/notesSlides/_rels/notesSlide134.xml.rels><?xml version="1.0" encoding="utf-8"?><Relationships xmlns="http://schemas.openxmlformats.org/package/2006/relationships"><Relationship Type="http://schemas.openxmlformats.org/officeDocument/2006/relationships/slide" Target="/ppt/slides/slide134.xml" Id="Re0aa33ea0b4b4248" /><Relationship Type="http://schemas.openxmlformats.org/officeDocument/2006/relationships/notesMaster" Target="/ppt/notesMasters/notesMaster1.xml" Id="R8b35fd92b0f9469f" /></Relationships>
</file>

<file path=ppt/notesSlides/_rels/notesSlide135.xml.rels><?xml version="1.0" encoding="utf-8"?><Relationships xmlns="http://schemas.openxmlformats.org/package/2006/relationships"><Relationship Type="http://schemas.openxmlformats.org/officeDocument/2006/relationships/slide" Target="/ppt/slides/slide135.xml" Id="R266edfc2c3214ea5" /><Relationship Type="http://schemas.openxmlformats.org/officeDocument/2006/relationships/notesMaster" Target="/ppt/notesMasters/notesMaster1.xml" Id="Ra436a12caa214e82" /></Relationships>
</file>

<file path=ppt/notesSlides/_rels/notesSlide136.xml.rels><?xml version="1.0" encoding="utf-8"?><Relationships xmlns="http://schemas.openxmlformats.org/package/2006/relationships"><Relationship Type="http://schemas.openxmlformats.org/officeDocument/2006/relationships/slide" Target="/ppt/slides/slide136.xml" Id="Rfc2f0de60091450c" /><Relationship Type="http://schemas.openxmlformats.org/officeDocument/2006/relationships/notesMaster" Target="/ppt/notesMasters/notesMaster1.xml" Id="R43e1ee421c7e420a" /></Relationships>
</file>

<file path=ppt/notesSlides/_rels/notesSlide137.xml.rels><?xml version="1.0" encoding="utf-8"?><Relationships xmlns="http://schemas.openxmlformats.org/package/2006/relationships"><Relationship Type="http://schemas.openxmlformats.org/officeDocument/2006/relationships/slide" Target="/ppt/slides/slide137.xml" Id="R7b29a5de0cd540c5" /><Relationship Type="http://schemas.openxmlformats.org/officeDocument/2006/relationships/notesMaster" Target="/ppt/notesMasters/notesMaster1.xml" Id="R1a2007ce7a8f44c5" /></Relationships>
</file>

<file path=ppt/notesSlides/_rels/notesSlide138.xml.rels><?xml version="1.0" encoding="utf-8"?><Relationships xmlns="http://schemas.openxmlformats.org/package/2006/relationships"><Relationship Type="http://schemas.openxmlformats.org/officeDocument/2006/relationships/slide" Target="/ppt/slides/slide138.xml" Id="R59385eed3b1247f3" /><Relationship Type="http://schemas.openxmlformats.org/officeDocument/2006/relationships/notesMaster" Target="/ppt/notesMasters/notesMaster1.xml" Id="R87a5ab9c699d4585" /></Relationships>
</file>

<file path=ppt/notesSlides/_rels/notesSlide139.xml.rels><?xml version="1.0" encoding="utf-8"?><Relationships xmlns="http://schemas.openxmlformats.org/package/2006/relationships"><Relationship Type="http://schemas.openxmlformats.org/officeDocument/2006/relationships/slide" Target="/ppt/slides/slide139.xml" Id="R6ca26a29bb9743e7" /><Relationship Type="http://schemas.openxmlformats.org/officeDocument/2006/relationships/notesMaster" Target="/ppt/notesMasters/notesMaster1.xml" Id="R98ae844230694387" /></Relationships>
</file>

<file path=ppt/notesSlides/_rels/notesSlide140.xml.rels><?xml version="1.0" encoding="utf-8"?><Relationships xmlns="http://schemas.openxmlformats.org/package/2006/relationships"><Relationship Type="http://schemas.openxmlformats.org/officeDocument/2006/relationships/slide" Target="/ppt/slides/slide140.xml" Id="R40dc9aff63d64aa1" /><Relationship Type="http://schemas.openxmlformats.org/officeDocument/2006/relationships/notesMaster" Target="/ppt/notesMasters/notesMaster1.xml" Id="Rb99427c4b53641d3" /></Relationships>
</file>

<file path=ppt/notesSlides/_rels/notesSlide141.xml.rels><?xml version="1.0" encoding="utf-8"?><Relationships xmlns="http://schemas.openxmlformats.org/package/2006/relationships"><Relationship Type="http://schemas.openxmlformats.org/officeDocument/2006/relationships/slide" Target="/ppt/slides/slide141.xml" Id="Rfb9c86690b3147ec" /><Relationship Type="http://schemas.openxmlformats.org/officeDocument/2006/relationships/notesMaster" Target="/ppt/notesMasters/notesMaster1.xml" Id="Re9202efaa3b440b0" /></Relationships>
</file>

<file path=ppt/notesSlides/_rels/notesSlide142.xml.rels><?xml version="1.0" encoding="utf-8"?><Relationships xmlns="http://schemas.openxmlformats.org/package/2006/relationships"><Relationship Type="http://schemas.openxmlformats.org/officeDocument/2006/relationships/slide" Target="/ppt/slides/slide142.xml" Id="Rc449f98d4eed4b08" /><Relationship Type="http://schemas.openxmlformats.org/officeDocument/2006/relationships/notesMaster" Target="/ppt/notesMasters/notesMaster1.xml" Id="R1ac22f3787d74ed8" /></Relationships>
</file>

<file path=ppt/notesSlides/_rels/notesSlide143.xml.rels><?xml version="1.0" encoding="utf-8"?><Relationships xmlns="http://schemas.openxmlformats.org/package/2006/relationships"><Relationship Type="http://schemas.openxmlformats.org/officeDocument/2006/relationships/slide" Target="/ppt/slides/slide143.xml" Id="Rc2c13e70f3f1476a" /><Relationship Type="http://schemas.openxmlformats.org/officeDocument/2006/relationships/notesMaster" Target="/ppt/notesMasters/notesMaster1.xml" Id="R341b5b2a2e01422f" /></Relationships>
</file>

<file path=ppt/notesSlides/_rels/notesSlide144.xml.rels><?xml version="1.0" encoding="utf-8"?><Relationships xmlns="http://schemas.openxmlformats.org/package/2006/relationships"><Relationship Type="http://schemas.openxmlformats.org/officeDocument/2006/relationships/slide" Target="/ppt/slides/slide144.xml" Id="Rc31f04b8cf6542a7" /><Relationship Type="http://schemas.openxmlformats.org/officeDocument/2006/relationships/notesMaster" Target="/ppt/notesMasters/notesMaster1.xml" Id="R78e07badfae94e68" /></Relationships>
</file>

<file path=ppt/notesSlides/_rels/notesSlide145.xml.rels><?xml version="1.0" encoding="utf-8"?><Relationships xmlns="http://schemas.openxmlformats.org/package/2006/relationships"><Relationship Type="http://schemas.openxmlformats.org/officeDocument/2006/relationships/slide" Target="/ppt/slides/slide145.xml" Id="R1aff24a093fe4f65" /><Relationship Type="http://schemas.openxmlformats.org/officeDocument/2006/relationships/notesMaster" Target="/ppt/notesMasters/notesMaster1.xml" Id="Rc3af59a3bead408b" /></Relationships>
</file>

<file path=ppt/notesSlides/_rels/notesSlide146.xml.rels><?xml version="1.0" encoding="utf-8"?><Relationships xmlns="http://schemas.openxmlformats.org/package/2006/relationships"><Relationship Type="http://schemas.openxmlformats.org/officeDocument/2006/relationships/slide" Target="/ppt/slides/slide146.xml" Id="Ra6f05b529a0e4691" /><Relationship Type="http://schemas.openxmlformats.org/officeDocument/2006/relationships/notesMaster" Target="/ppt/notesMasters/notesMaster1.xml" Id="Rd1bca2777d0e44cc" /></Relationships>
</file>

<file path=ppt/notesSlides/_rels/notesSlide147.xml.rels><?xml version="1.0" encoding="utf-8"?><Relationships xmlns="http://schemas.openxmlformats.org/package/2006/relationships"><Relationship Type="http://schemas.openxmlformats.org/officeDocument/2006/relationships/slide" Target="/ppt/slides/slide147.xml" Id="R7f19baeb0c8c4dda" /><Relationship Type="http://schemas.openxmlformats.org/officeDocument/2006/relationships/notesMaster" Target="/ppt/notesMasters/notesMaster1.xml" Id="Ra2e2eb10bb0d43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?><Relationships xmlns="http://schemas.openxmlformats.org/package/2006/relationships"><Relationship Type="http://schemas.openxmlformats.org/officeDocument/2006/relationships/slideMaster" Target="/ppt/slideMasters/slideMaster1.xml" Id="R79a8676d806a46e5" /></Relationships>
</file>

<file path=ppt/slideLayouts/_rels/slideLayout2.xml.rels><?xml version="1.0" encoding="utf-8"?><Relationships xmlns="http://schemas.openxmlformats.org/package/2006/relationships"><Relationship Type="http://schemas.openxmlformats.org/officeDocument/2006/relationships/slideMaster" Target="/ppt/slideMasters/slideMaster1.xml" Id="R84e5a968886f40e1" /></Relationships>
</file>

<file path=ppt/slideLayouts/_rels/slideLayout3.xml.rels><?xml version="1.0" encoding="utf-8"?><Relationships xmlns="http://schemas.openxmlformats.org/package/2006/relationships"><Relationship Type="http://schemas.openxmlformats.org/officeDocument/2006/relationships/slideMaster" Target="/ppt/slideMasters/slideMaster1.xml" Id="Rbde6693592b24d1a" /></Relationships>
</file>

<file path=ppt/slideLayouts/_rels/slideLayout4.xml.rels><?xml version="1.0" encoding="utf-8"?><Relationships xmlns="http://schemas.openxmlformats.org/package/2006/relationships"><Relationship Type="http://schemas.openxmlformats.org/officeDocument/2006/relationships/slideMaster" Target="/ppt/slideMasters/slideMaster1.xml" Id="R706fd6bc1f144091" /></Relationships>
</file>

<file path=ppt/slideLayouts/_rels/slideLayout5.xml.rels><?xml version="1.0" encoding="utf-8"?><Relationships xmlns="http://schemas.openxmlformats.org/package/2006/relationships"><Relationship Type="http://schemas.openxmlformats.org/officeDocument/2006/relationships/slideMaster" Target="/ppt/slideMasters/slideMaster1.xml" Id="R4aaab4871d5048a8" /></Relationships>
</file>

<file path=ppt/slideLayouts/_rels/slideLayout6.xml.rels><?xml version="1.0" encoding="utf-8"?><Relationships xmlns="http://schemas.openxmlformats.org/package/2006/relationships"><Relationship Type="http://schemas.openxmlformats.org/officeDocument/2006/relationships/slideMaster" Target="/ppt/slideMasters/slideMaster1.xml" Id="R51428b64795743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6F8B46-83F7-42E7-82B9-CCD418FCFD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2F6D50D-C7D7-4304-8E1B-F6084BDB12D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44AD750-32F6-4CAB-BA27-791A0C4374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DEA6AC-8E47-476F-A0CC-FB2BE3A0F9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DF4C738-1D46-4A5A-A165-1C687E5A7E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CA21338-DAB5-4D5B-B22F-FB283A8175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6361D3E-6850-4B9A-9CCF-EC7A1E8FBE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EEFC0FA-9424-4ECC-A045-7B99F13CEA3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2AFD0B-D7EE-4BF7-A695-109867AE43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60029D9-962B-4DA5-8437-46A9270514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"1.0" encoding="utf-8"?><Relationships xmlns="http://schemas.openxmlformats.org/package/2006/relationships"><Relationship Type="http://schemas.openxmlformats.org/officeDocument/2006/relationships/theme" Target="/ppt/slideMasters/theme/theme2.xml" Id="Re182b64e54824d00" /><Relationship Type="http://schemas.openxmlformats.org/officeDocument/2006/relationships/slideLayout" Target="/ppt/slideLayouts/slideLayout1.xml" Id="R3bd49c1da0d74f3e" /><Relationship Type="http://schemas.openxmlformats.org/officeDocument/2006/relationships/slideLayout" Target="/ppt/slideLayouts/slideLayout2.xml" Id="R156bc08df9c74c24" /><Relationship Type="http://schemas.openxmlformats.org/officeDocument/2006/relationships/slideLayout" Target="/ppt/slideLayouts/slideLayout3.xml" Id="R5d4e0740962a48bf" /><Relationship Type="http://schemas.openxmlformats.org/officeDocument/2006/relationships/slideLayout" Target="/ppt/slideLayouts/slideLayout4.xml" Id="R832d732860fe4d92" /><Relationship Type="http://schemas.openxmlformats.org/officeDocument/2006/relationships/slideLayout" Target="/ppt/slideLayouts/slideLayout5.xml" Id="R2655eaa7195041d7" /><Relationship Type="http://schemas.openxmlformats.org/officeDocument/2006/relationships/slideLayout" Target="/ppt/slideLayouts/slideLayout6.xml" Id="R6efa87fd3eac458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d49c1da0d74f3e"/>
    <p:sldLayoutId xmlns:r="http://schemas.openxmlformats.org/officeDocument/2006/relationships" id="2147483650" r:id="R156bc08df9c74c24"/>
    <p:sldLayoutId xmlns:r="http://schemas.openxmlformats.org/officeDocument/2006/relationships" id="2147483651" r:id="R5d4e0740962a48bf"/>
    <p:sldLayoutId xmlns:r="http://schemas.openxmlformats.org/officeDocument/2006/relationships" id="2147483652" r:id="R832d732860fe4d92"/>
    <p:sldLayoutId xmlns:r="http://schemas.openxmlformats.org/officeDocument/2006/relationships" id="2147483653" r:id="R2655eaa7195041d7"/>
    <p:sldLayoutId xmlns:r="http://schemas.openxmlformats.org/officeDocument/2006/relationships" id="2147483654" r:id="R6efa87fd3eac458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edabfc631d14123" /><Relationship Type="http://schemas.openxmlformats.org/officeDocument/2006/relationships/notesSlide" Target="/ppt/notesSlides/notesSlide1.xml" Id="R19beb9fd659e4fc6" /></Relationships>
</file>

<file path=ppt/slides/_rels/slide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d5d67e60af7431b" /><Relationship Type="http://schemas.openxmlformats.org/officeDocument/2006/relationships/notesSlide" Target="/ppt/notesSlides/notesSlide2.xml" Id="Rc692264e02b5445b" /></Relationships>
</file>

<file path=ppt/slides/_rels/slide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f6674e43cf0247ba" /><Relationship Type="http://schemas.openxmlformats.org/officeDocument/2006/relationships/notesSlide" Target="/ppt/notesSlides/notesSlide3.xml" Id="R165f8a20feb34be6" /></Relationships>
</file>

<file path=ppt/slides/_rels/slide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bf34ed1c19c4717" /><Relationship Type="http://schemas.openxmlformats.org/officeDocument/2006/relationships/notesSlide" Target="/ppt/notesSlides/notesSlide4.xml" Id="R7418c4f3645143fa" /></Relationships>
</file>

<file path=ppt/slides/_rels/slide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e44f9fb324664d4b" /><Relationship Type="http://schemas.openxmlformats.org/officeDocument/2006/relationships/notesSlide" Target="/ppt/notesSlides/notesSlide5.xml" Id="R00fae7ef81884ad7" /></Relationships>
</file>

<file path=ppt/slides/_rels/slide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3c2559233da4072" /><Relationship Type="http://schemas.openxmlformats.org/officeDocument/2006/relationships/notesSlide" Target="/ppt/notesSlides/notesSlide6.xml" Id="Rc26a35cc401c4305" /></Relationships>
</file>

<file path=ppt/slides/_rels/slide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7b3ec8b0c112490d" /><Relationship Type="http://schemas.openxmlformats.org/officeDocument/2006/relationships/notesSlide" Target="/ppt/notesSlides/notesSlide7.xml" Id="Rec53eb489c694308" /></Relationships>
</file>

<file path=ppt/slides/_rels/slide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ec40e802aefd4108" /><Relationship Type="http://schemas.openxmlformats.org/officeDocument/2006/relationships/notesSlide" Target="/ppt/notesSlides/notesSlide8.xml" Id="R9991b6c6c3b1476c" /></Relationships>
</file>

<file path=ppt/slides/_rels/slide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ef929fee10c449b9" /><Relationship Type="http://schemas.openxmlformats.org/officeDocument/2006/relationships/notesSlide" Target="/ppt/notesSlides/notesSlide9.xml" Id="Rcc13a35ca6ca4394" /></Relationships>
</file>

<file path=ppt/slides/_rels/slide1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741ce4567c01409a" /><Relationship Type="http://schemas.openxmlformats.org/officeDocument/2006/relationships/notesSlide" Target="/ppt/notesSlides/notesSlide10.xml" Id="R6794814a141d4bcc" /></Relationships>
</file>

<file path=ppt/slides/_rels/slide1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6993efd7d11049db" /><Relationship Type="http://schemas.openxmlformats.org/officeDocument/2006/relationships/notesSlide" Target="/ppt/notesSlides/notesSlide11.xml" Id="Rbe49dd1bc47b4f4f" /></Relationships>
</file>

<file path=ppt/slides/_rels/slide1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074988600974f61" /><Relationship Type="http://schemas.openxmlformats.org/officeDocument/2006/relationships/notesSlide" Target="/ppt/notesSlides/notesSlide12.xml" Id="R10b85b6187ef442b" /></Relationships>
</file>

<file path=ppt/slides/_rels/slide1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37aef5f37ee4e25" /><Relationship Type="http://schemas.openxmlformats.org/officeDocument/2006/relationships/notesSlide" Target="/ppt/notesSlides/notesSlide13.xml" Id="R102ce081a56b4e33" /></Relationships>
</file>

<file path=ppt/slides/_rels/slide1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73a7bb6f20a4464" /><Relationship Type="http://schemas.openxmlformats.org/officeDocument/2006/relationships/notesSlide" Target="/ppt/notesSlides/notesSlide14.xml" Id="R547126dc59994d61" /></Relationships>
</file>

<file path=ppt/slides/_rels/slide1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4a83789a9e44bb9" /><Relationship Type="http://schemas.openxmlformats.org/officeDocument/2006/relationships/notesSlide" Target="/ppt/notesSlides/notesSlide15.xml" Id="Re7c47d02d02f4253" /></Relationships>
</file>

<file path=ppt/slides/_rels/slide1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eb311826f654afe" /><Relationship Type="http://schemas.openxmlformats.org/officeDocument/2006/relationships/notesSlide" Target="/ppt/notesSlides/notesSlide16.xml" Id="R4a1aa94f3f204e72" /></Relationships>
</file>

<file path=ppt/slides/_rels/slide1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016d04173204b4e" /><Relationship Type="http://schemas.openxmlformats.org/officeDocument/2006/relationships/notesSlide" Target="/ppt/notesSlides/notesSlide17.xml" Id="R71355c7fb0da4947" /></Relationships>
</file>

<file path=ppt/slides/_rels/slide1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606378d12ee54a0a" /><Relationship Type="http://schemas.openxmlformats.org/officeDocument/2006/relationships/notesSlide" Target="/ppt/notesSlides/notesSlide18.xml" Id="R9d8752d3c0d54a19" /></Relationships>
</file>

<file path=ppt/slides/_rels/slide1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d754d3bc2a58408c" /><Relationship Type="http://schemas.openxmlformats.org/officeDocument/2006/relationships/notesSlide" Target="/ppt/notesSlides/notesSlide19.xml" Id="Rf90c142affaf499c" /></Relationships>
</file>

<file path=ppt/slides/_rels/slide2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d5eaf02880ff47bc" /><Relationship Type="http://schemas.openxmlformats.org/officeDocument/2006/relationships/notesSlide" Target="/ppt/notesSlides/notesSlide20.xml" Id="R16397136ff6a4200" /></Relationships>
</file>

<file path=ppt/slides/_rels/slide2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df1b2d4a80a467e" /><Relationship Type="http://schemas.openxmlformats.org/officeDocument/2006/relationships/notesSlide" Target="/ppt/notesSlides/notesSlide21.xml" Id="Rc57c2f54c37341a1" /></Relationships>
</file>

<file path=ppt/slides/_rels/slide2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b54a0c18c2940a5" /><Relationship Type="http://schemas.openxmlformats.org/officeDocument/2006/relationships/notesSlide" Target="/ppt/notesSlides/notesSlide22.xml" Id="R02f39174db484f53" /></Relationships>
</file>

<file path=ppt/slides/_rels/slide2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981b1b4a8fa43be" /><Relationship Type="http://schemas.openxmlformats.org/officeDocument/2006/relationships/notesSlide" Target="/ppt/notesSlides/notesSlide23.xml" Id="Re5b3f92017cd4557" /></Relationships>
</file>

<file path=ppt/slides/_rels/slide2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de1c8690fd3f4749" /><Relationship Type="http://schemas.openxmlformats.org/officeDocument/2006/relationships/notesSlide" Target="/ppt/notesSlides/notesSlide24.xml" Id="Rec8fbc9bff0e407e" /></Relationships>
</file>

<file path=ppt/slides/_rels/slide2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4ea1b560110844c3" /><Relationship Type="http://schemas.openxmlformats.org/officeDocument/2006/relationships/notesSlide" Target="/ppt/notesSlides/notesSlide25.xml" Id="R7bac96c9c859485d" /></Relationships>
</file>

<file path=ppt/slides/_rels/slide2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1ac0d2577cf14832" /><Relationship Type="http://schemas.openxmlformats.org/officeDocument/2006/relationships/notesSlide" Target="/ppt/notesSlides/notesSlide26.xml" Id="R55ebcad3670945c3" /></Relationships>
</file>

<file path=ppt/slides/_rels/slide2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ed0c8da824924ebd" /><Relationship Type="http://schemas.openxmlformats.org/officeDocument/2006/relationships/notesSlide" Target="/ppt/notesSlides/notesSlide27.xml" Id="R31d58c6dcd094681" /></Relationships>
</file>

<file path=ppt/slides/_rels/slide2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e5bb1a7079c467b" /><Relationship Type="http://schemas.openxmlformats.org/officeDocument/2006/relationships/notesSlide" Target="/ppt/notesSlides/notesSlide28.xml" Id="Rd8d78c59d0c04d3a" /></Relationships>
</file>

<file path=ppt/slides/_rels/slide2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a602adf116a451e" /><Relationship Type="http://schemas.openxmlformats.org/officeDocument/2006/relationships/notesSlide" Target="/ppt/notesSlides/notesSlide29.xml" Id="Rfd3b778b699a4558" /></Relationships>
</file>

<file path=ppt/slides/_rels/slide3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bb49f6816a14471" /><Relationship Type="http://schemas.openxmlformats.org/officeDocument/2006/relationships/notesSlide" Target="/ppt/notesSlides/notesSlide30.xml" Id="Rf45df271f8d54523" /></Relationships>
</file>

<file path=ppt/slides/_rels/slide3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e93ffd7c6880459d" /><Relationship Type="http://schemas.openxmlformats.org/officeDocument/2006/relationships/notesSlide" Target="/ppt/notesSlides/notesSlide31.xml" Id="R7b47e80a68ce4c19" /></Relationships>
</file>

<file path=ppt/slides/_rels/slide3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1751935cd674b2d" /><Relationship Type="http://schemas.openxmlformats.org/officeDocument/2006/relationships/notesSlide" Target="/ppt/notesSlides/notesSlide32.xml" Id="R4b87ad753b2d4cd7" /></Relationships>
</file>

<file path=ppt/slides/_rels/slide3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9e795ccaf3a4756" /><Relationship Type="http://schemas.openxmlformats.org/officeDocument/2006/relationships/notesSlide" Target="/ppt/notesSlides/notesSlide33.xml" Id="R43174505603f4c9c" /></Relationships>
</file>

<file path=ppt/slides/_rels/slide3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c9bb4651d2241d3" /><Relationship Type="http://schemas.openxmlformats.org/officeDocument/2006/relationships/notesSlide" Target="/ppt/notesSlides/notesSlide34.xml" Id="R4b75932c6e4a4985" /></Relationships>
</file>

<file path=ppt/slides/_rels/slide3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fea13c0245444435" /><Relationship Type="http://schemas.openxmlformats.org/officeDocument/2006/relationships/notesSlide" Target="/ppt/notesSlides/notesSlide35.xml" Id="R1b44b298fc53416b" /></Relationships>
</file>

<file path=ppt/slides/_rels/slide3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dfab66f24d4484b" /><Relationship Type="http://schemas.openxmlformats.org/officeDocument/2006/relationships/notesSlide" Target="/ppt/notesSlides/notesSlide36.xml" Id="Re09398dafb914f63" /></Relationships>
</file>

<file path=ppt/slides/_rels/slide3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66b01a514d5442f" /><Relationship Type="http://schemas.openxmlformats.org/officeDocument/2006/relationships/notesSlide" Target="/ppt/notesSlides/notesSlide37.xml" Id="Rd6908fca62c944e9" /></Relationships>
</file>

<file path=ppt/slides/_rels/slide3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d4cfc25134154e04" /><Relationship Type="http://schemas.openxmlformats.org/officeDocument/2006/relationships/notesSlide" Target="/ppt/notesSlides/notesSlide38.xml" Id="R962a07f6979b4cfa" /></Relationships>
</file>

<file path=ppt/slides/_rels/slide3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f74ff7832ca4b20" /><Relationship Type="http://schemas.openxmlformats.org/officeDocument/2006/relationships/notesSlide" Target="/ppt/notesSlides/notesSlide39.xml" Id="R37a2f1d9f7014fcf" /></Relationships>
</file>

<file path=ppt/slides/_rels/slide4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5a4d27649ec423e" /><Relationship Type="http://schemas.openxmlformats.org/officeDocument/2006/relationships/notesSlide" Target="/ppt/notesSlides/notesSlide40.xml" Id="Raf4e7f6321384609" /></Relationships>
</file>

<file path=ppt/slides/_rels/slide4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759082df32b04cd8" /><Relationship Type="http://schemas.openxmlformats.org/officeDocument/2006/relationships/notesSlide" Target="/ppt/notesSlides/notesSlide41.xml" Id="Rbf57e0badc4d46b8" /></Relationships>
</file>

<file path=ppt/slides/_rels/slide4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319cbb788c946fb" /><Relationship Type="http://schemas.openxmlformats.org/officeDocument/2006/relationships/notesSlide" Target="/ppt/notesSlides/notesSlide42.xml" Id="R2b5abf070dbf4a82" /></Relationships>
</file>

<file path=ppt/slides/_rels/slide4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7d8d7eb37df41e5" /><Relationship Type="http://schemas.openxmlformats.org/officeDocument/2006/relationships/notesSlide" Target="/ppt/notesSlides/notesSlide43.xml" Id="R8567396ed39f45bd" /></Relationships>
</file>

<file path=ppt/slides/_rels/slide4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77c126b92d2409b" /><Relationship Type="http://schemas.openxmlformats.org/officeDocument/2006/relationships/notesSlide" Target="/ppt/notesSlides/notesSlide44.xml" Id="R0ddf99e9543347ab" /></Relationships>
</file>

<file path=ppt/slides/_rels/slide4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bc3370da4b24bd2" /><Relationship Type="http://schemas.openxmlformats.org/officeDocument/2006/relationships/notesSlide" Target="/ppt/notesSlides/notesSlide45.xml" Id="R585267cdb1ae4b4f" /></Relationships>
</file>

<file path=ppt/slides/_rels/slide4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de9ca9b84824f9b" /><Relationship Type="http://schemas.openxmlformats.org/officeDocument/2006/relationships/notesSlide" Target="/ppt/notesSlides/notesSlide46.xml" Id="R350ebdac9d7045cb" /></Relationships>
</file>

<file path=ppt/slides/_rels/slide4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79945a7ac8346b9" /><Relationship Type="http://schemas.openxmlformats.org/officeDocument/2006/relationships/notesSlide" Target="/ppt/notesSlides/notesSlide47.xml" Id="Rd36a392933f24b28" /></Relationships>
</file>

<file path=ppt/slides/_rels/slide4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2619c840683748a7" /><Relationship Type="http://schemas.openxmlformats.org/officeDocument/2006/relationships/notesSlide" Target="/ppt/notesSlides/notesSlide48.xml" Id="R09d9135409a54aaa" /></Relationships>
</file>

<file path=ppt/slides/_rels/slide4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50c72c92e604e22" /><Relationship Type="http://schemas.openxmlformats.org/officeDocument/2006/relationships/notesSlide" Target="/ppt/notesSlides/notesSlide49.xml" Id="R5a41a8f52c49490d" /></Relationships>
</file>

<file path=ppt/slides/_rels/slide5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4d40e110a0b947bb" /><Relationship Type="http://schemas.openxmlformats.org/officeDocument/2006/relationships/notesSlide" Target="/ppt/notesSlides/notesSlide50.xml" Id="R5217d2d9778d4840" /></Relationships>
</file>

<file path=ppt/slides/_rels/slide5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e68cc4d1f1a64722" /><Relationship Type="http://schemas.openxmlformats.org/officeDocument/2006/relationships/notesSlide" Target="/ppt/notesSlides/notesSlide51.xml" Id="Ra0dd64d1dbc44435" /></Relationships>
</file>

<file path=ppt/slides/_rels/slide5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0a27e78e5114eb9" /><Relationship Type="http://schemas.openxmlformats.org/officeDocument/2006/relationships/notesSlide" Target="/ppt/notesSlides/notesSlide52.xml" Id="R6459f4df06b04929" /></Relationships>
</file>

<file path=ppt/slides/_rels/slide5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72e09ee733564965" /><Relationship Type="http://schemas.openxmlformats.org/officeDocument/2006/relationships/notesSlide" Target="/ppt/notesSlides/notesSlide53.xml" Id="Rd89d615b40e54254" /></Relationships>
</file>

<file path=ppt/slides/_rels/slide5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4d28c5f8a9a4555" /><Relationship Type="http://schemas.openxmlformats.org/officeDocument/2006/relationships/notesSlide" Target="/ppt/notesSlides/notesSlide54.xml" Id="R1cbac1afe98f40c7" /></Relationships>
</file>

<file path=ppt/slides/_rels/slide5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bc46d229e1240af" /><Relationship Type="http://schemas.openxmlformats.org/officeDocument/2006/relationships/notesSlide" Target="/ppt/notesSlides/notesSlide55.xml" Id="R848e1d51f9644712" /></Relationships>
</file>

<file path=ppt/slides/_rels/slide5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14f886ac71c42ce" /><Relationship Type="http://schemas.openxmlformats.org/officeDocument/2006/relationships/notesSlide" Target="/ppt/notesSlides/notesSlide56.xml" Id="R3ad2579a7ebf4049" /></Relationships>
</file>

<file path=ppt/slides/_rels/slide5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1da6510195684e6f" /><Relationship Type="http://schemas.openxmlformats.org/officeDocument/2006/relationships/notesSlide" Target="/ppt/notesSlides/notesSlide57.xml" Id="R688f6cd3341d4cbd" /></Relationships>
</file>

<file path=ppt/slides/_rels/slide5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a466df13c384196" /><Relationship Type="http://schemas.openxmlformats.org/officeDocument/2006/relationships/notesSlide" Target="/ppt/notesSlides/notesSlide58.xml" Id="Rc6a1b11ae3f84fc0" /></Relationships>
</file>

<file path=ppt/slides/_rels/slide5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7378328b728406d" /><Relationship Type="http://schemas.openxmlformats.org/officeDocument/2006/relationships/notesSlide" Target="/ppt/notesSlides/notesSlide59.xml" Id="Rcf53267eab9d43fe" /></Relationships>
</file>

<file path=ppt/slides/_rels/slide6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061257a71774689" /><Relationship Type="http://schemas.openxmlformats.org/officeDocument/2006/relationships/notesSlide" Target="/ppt/notesSlides/notesSlide60.xml" Id="R8be6261f4aca49b7" /></Relationships>
</file>

<file path=ppt/slides/_rels/slide6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059ae99dbee4302" /><Relationship Type="http://schemas.openxmlformats.org/officeDocument/2006/relationships/notesSlide" Target="/ppt/notesSlides/notesSlide61.xml" Id="Rf705f939e53c43b1" /></Relationships>
</file>

<file path=ppt/slides/_rels/slide6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b6ee3fe847194bd4" /><Relationship Type="http://schemas.openxmlformats.org/officeDocument/2006/relationships/notesSlide" Target="/ppt/notesSlides/notesSlide62.xml" Id="R64eb147b32454b89" /></Relationships>
</file>

<file path=ppt/slides/_rels/slide6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b40c7d550984a52" /><Relationship Type="http://schemas.openxmlformats.org/officeDocument/2006/relationships/notesSlide" Target="/ppt/notesSlides/notesSlide63.xml" Id="R226e274a1bb7444e" /></Relationships>
</file>

<file path=ppt/slides/_rels/slide6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1b161c6ec95d4fe0" /><Relationship Type="http://schemas.openxmlformats.org/officeDocument/2006/relationships/notesSlide" Target="/ppt/notesSlides/notesSlide64.xml" Id="R2ad466ad11094c0f" /></Relationships>
</file>

<file path=ppt/slides/_rels/slide6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218a2293578c4d54" /><Relationship Type="http://schemas.openxmlformats.org/officeDocument/2006/relationships/notesSlide" Target="/ppt/notesSlides/notesSlide65.xml" Id="R8fa2360113e74961" /></Relationships>
</file>

<file path=ppt/slides/_rels/slide6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703eeecbfe65434a" /><Relationship Type="http://schemas.openxmlformats.org/officeDocument/2006/relationships/notesSlide" Target="/ppt/notesSlides/notesSlide66.xml" Id="R70adf60f01074ba4" /></Relationships>
</file>

<file path=ppt/slides/_rels/slide6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22ff37edfbaf4630" /><Relationship Type="http://schemas.openxmlformats.org/officeDocument/2006/relationships/notesSlide" Target="/ppt/notesSlides/notesSlide67.xml" Id="R24eaf7eea3534558" /></Relationships>
</file>

<file path=ppt/slides/_rels/slide6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6af427c29df4f3f" /><Relationship Type="http://schemas.openxmlformats.org/officeDocument/2006/relationships/notesSlide" Target="/ppt/notesSlides/notesSlide68.xml" Id="Re7d8c0c11d804b5a" /></Relationships>
</file>

<file path=ppt/slides/_rels/slide6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73eaa362ac91445b" /><Relationship Type="http://schemas.openxmlformats.org/officeDocument/2006/relationships/notesSlide" Target="/ppt/notesSlides/notesSlide69.xml" Id="R1a5bb6d809c54445" /></Relationships>
</file>

<file path=ppt/slides/_rels/slide7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d61051d74414cfa" /><Relationship Type="http://schemas.openxmlformats.org/officeDocument/2006/relationships/notesSlide" Target="/ppt/notesSlides/notesSlide70.xml" Id="Rb66df55fc95a470e" /></Relationships>
</file>

<file path=ppt/slides/_rels/slide7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dd4f339d848c4f94" /><Relationship Type="http://schemas.openxmlformats.org/officeDocument/2006/relationships/notesSlide" Target="/ppt/notesSlides/notesSlide71.xml" Id="R6a00bd108b164804" /></Relationships>
</file>

<file path=ppt/slides/_rels/slide7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54f6a0df85b4b94" /><Relationship Type="http://schemas.openxmlformats.org/officeDocument/2006/relationships/notesSlide" Target="/ppt/notesSlides/notesSlide72.xml" Id="Rc1357e76ca67403c" /></Relationships>
</file>

<file path=ppt/slides/_rels/slide7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ca10e665ab045b2" /><Relationship Type="http://schemas.openxmlformats.org/officeDocument/2006/relationships/notesSlide" Target="/ppt/notesSlides/notesSlide73.xml" Id="R0c7338fa70de4548" /></Relationships>
</file>

<file path=ppt/slides/_rels/slide7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2f7b4ecf28fa4a96" /><Relationship Type="http://schemas.openxmlformats.org/officeDocument/2006/relationships/notesSlide" Target="/ppt/notesSlides/notesSlide74.xml" Id="R0bf8bbf1c7944add" /></Relationships>
</file>

<file path=ppt/slides/_rels/slide7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ee0de62d84a4510" /><Relationship Type="http://schemas.openxmlformats.org/officeDocument/2006/relationships/notesSlide" Target="/ppt/notesSlides/notesSlide75.xml" Id="R894d72d18c2a4b10" /></Relationships>
</file>

<file path=ppt/slides/_rels/slide7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ef3b698db51f4414" /><Relationship Type="http://schemas.openxmlformats.org/officeDocument/2006/relationships/notesSlide" Target="/ppt/notesSlides/notesSlide76.xml" Id="R358468509e444d39" /></Relationships>
</file>

<file path=ppt/slides/_rels/slide7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d1e2d7d6b2f84419" /><Relationship Type="http://schemas.openxmlformats.org/officeDocument/2006/relationships/notesSlide" Target="/ppt/notesSlides/notesSlide77.xml" Id="R8dd64df3513b4345" /></Relationships>
</file>

<file path=ppt/slides/_rels/slide7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912219f3bd949b3" /><Relationship Type="http://schemas.openxmlformats.org/officeDocument/2006/relationships/notesSlide" Target="/ppt/notesSlides/notesSlide78.xml" Id="R7188d69cc86a4764" /></Relationships>
</file>

<file path=ppt/slides/_rels/slide7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1926a296db34ca9" /><Relationship Type="http://schemas.openxmlformats.org/officeDocument/2006/relationships/notesSlide" Target="/ppt/notesSlides/notesSlide79.xml" Id="Rbd8e4ae98c8e4828" /></Relationships>
</file>

<file path=ppt/slides/_rels/slide8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f1094537cf4e4f14" /><Relationship Type="http://schemas.openxmlformats.org/officeDocument/2006/relationships/notesSlide" Target="/ppt/notesSlides/notesSlide80.xml" Id="R1ce336847b4f4d75" /></Relationships>
</file>

<file path=ppt/slides/_rels/slide8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4629c0a7dabd4396" /><Relationship Type="http://schemas.openxmlformats.org/officeDocument/2006/relationships/notesSlide" Target="/ppt/notesSlides/notesSlide81.xml" Id="R8b9884157e224f57" /></Relationships>
</file>

<file path=ppt/slides/_rels/slide8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88dd52fd2ef4f04" /><Relationship Type="http://schemas.openxmlformats.org/officeDocument/2006/relationships/notesSlide" Target="/ppt/notesSlides/notesSlide82.xml" Id="Rad2b39ecdb0041e7" /></Relationships>
</file>

<file path=ppt/slides/_rels/slide8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7aca7d1148414d4d" /><Relationship Type="http://schemas.openxmlformats.org/officeDocument/2006/relationships/notesSlide" Target="/ppt/notesSlides/notesSlide83.xml" Id="R03652c99ba9545fc" /></Relationships>
</file>

<file path=ppt/slides/_rels/slide8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67b1aec3a3f4a58" /><Relationship Type="http://schemas.openxmlformats.org/officeDocument/2006/relationships/notesSlide" Target="/ppt/notesSlides/notesSlide84.xml" Id="R2311a896750b4f5d" /></Relationships>
</file>

<file path=ppt/slides/_rels/slide8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b37b30d522134c1f" /><Relationship Type="http://schemas.openxmlformats.org/officeDocument/2006/relationships/notesSlide" Target="/ppt/notesSlides/notesSlide85.xml" Id="R22fbc3dcabc84bb3" /></Relationships>
</file>

<file path=ppt/slides/_rels/slide8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de4eb151c424c0a" /><Relationship Type="http://schemas.openxmlformats.org/officeDocument/2006/relationships/notesSlide" Target="/ppt/notesSlides/notesSlide86.xml" Id="R09c64f4ecddf4328" /></Relationships>
</file>

<file path=ppt/slides/_rels/slide8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b087432df3ec4d52" /><Relationship Type="http://schemas.openxmlformats.org/officeDocument/2006/relationships/notesSlide" Target="/ppt/notesSlides/notesSlide87.xml" Id="Ra3e37bd062514453" /></Relationships>
</file>

<file path=ppt/slides/_rels/slide8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a2b6978e51a47fc" /><Relationship Type="http://schemas.openxmlformats.org/officeDocument/2006/relationships/notesSlide" Target="/ppt/notesSlides/notesSlide88.xml" Id="R521eeee986f94097" /></Relationships>
</file>

<file path=ppt/slides/_rels/slide8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729a57ee4084b03" /><Relationship Type="http://schemas.openxmlformats.org/officeDocument/2006/relationships/notesSlide" Target="/ppt/notesSlides/notesSlide89.xml" Id="Rcefefeb02d014858" /></Relationships>
</file>

<file path=ppt/slides/_rels/slide9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d83efb61760408e" /><Relationship Type="http://schemas.openxmlformats.org/officeDocument/2006/relationships/notesSlide" Target="/ppt/notesSlides/notesSlide90.xml" Id="R3f11e60053a74b70" /></Relationships>
</file>

<file path=ppt/slides/_rels/slide9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2bb15673985040e1" /><Relationship Type="http://schemas.openxmlformats.org/officeDocument/2006/relationships/notesSlide" Target="/ppt/notesSlides/notesSlide91.xml" Id="R9c4f96426eeb48a0" /></Relationships>
</file>

<file path=ppt/slides/_rels/slide9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de7db76ad2347d9" /><Relationship Type="http://schemas.openxmlformats.org/officeDocument/2006/relationships/notesSlide" Target="/ppt/notesSlides/notesSlide92.xml" Id="R6c825b422faa47cc" /></Relationships>
</file>

<file path=ppt/slides/_rels/slide9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1af3c46bd6df4df0" /><Relationship Type="http://schemas.openxmlformats.org/officeDocument/2006/relationships/notesSlide" Target="/ppt/notesSlides/notesSlide93.xml" Id="R91393dd10c0b43a8" /></Relationships>
</file>

<file path=ppt/slides/_rels/slide9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8d927a7755b4281" /><Relationship Type="http://schemas.openxmlformats.org/officeDocument/2006/relationships/notesSlide" Target="/ppt/notesSlides/notesSlide94.xml" Id="R8fa48d30dcdc475e" /></Relationships>
</file>

<file path=ppt/slides/_rels/slide9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347b8f385dd40ce" /><Relationship Type="http://schemas.openxmlformats.org/officeDocument/2006/relationships/notesSlide" Target="/ppt/notesSlides/notesSlide95.xml" Id="Rdb67f32ee03e46a1" /></Relationships>
</file>

<file path=ppt/slides/_rels/slide9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40b3d7ed45dd4757" /><Relationship Type="http://schemas.openxmlformats.org/officeDocument/2006/relationships/notesSlide" Target="/ppt/notesSlides/notesSlide96.xml" Id="R23ca5cf3409a407f" /></Relationships>
</file>

<file path=ppt/slides/_rels/slide9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dce8d7c677be4a0a" /><Relationship Type="http://schemas.openxmlformats.org/officeDocument/2006/relationships/notesSlide" Target="/ppt/notesSlides/notesSlide97.xml" Id="R9eb96a91bc0f4edb" /></Relationships>
</file>

<file path=ppt/slides/_rels/slide9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877febed55c45f1" /><Relationship Type="http://schemas.openxmlformats.org/officeDocument/2006/relationships/notesSlide" Target="/ppt/notesSlides/notesSlide98.xml" Id="Reae4bf7cb4c84535" /></Relationships>
</file>

<file path=ppt/slides/_rels/slide9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274a6f1359c742d8" /><Relationship Type="http://schemas.openxmlformats.org/officeDocument/2006/relationships/notesSlide" Target="/ppt/notesSlides/notesSlide99.xml" Id="R6c4b9c0f301542a5" /></Relationships>
</file>

<file path=ppt/slides/_rels/slide10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fea1fb622df464c" /><Relationship Type="http://schemas.openxmlformats.org/officeDocument/2006/relationships/notesSlide" Target="/ppt/notesSlides/notesSlide100.xml" Id="Rb59fd5fa607b4cce" /></Relationships>
</file>

<file path=ppt/slides/_rels/slide10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2bb0593789274ece" /><Relationship Type="http://schemas.openxmlformats.org/officeDocument/2006/relationships/notesSlide" Target="/ppt/notesSlides/notesSlide101.xml" Id="Rdf37f3047a9c4682" /></Relationships>
</file>

<file path=ppt/slides/_rels/slide10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f02b0e4e651e4b6d" /><Relationship Type="http://schemas.openxmlformats.org/officeDocument/2006/relationships/notesSlide" Target="/ppt/notesSlides/notesSlide102.xml" Id="Rff3c65dbd61a4aa9" /></Relationships>
</file>

<file path=ppt/slides/_rels/slide10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efb7bf7694e4bd8" /><Relationship Type="http://schemas.openxmlformats.org/officeDocument/2006/relationships/notesSlide" Target="/ppt/notesSlides/notesSlide103.xml" Id="Rf7f172ad67464c54" /></Relationships>
</file>

<file path=ppt/slides/_rels/slide10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e79e0fc2784b411c" /><Relationship Type="http://schemas.openxmlformats.org/officeDocument/2006/relationships/notesSlide" Target="/ppt/notesSlides/notesSlide104.xml" Id="Raa0269f3d9534c60" /></Relationships>
</file>

<file path=ppt/slides/_rels/slide10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d8af286943c4627" /><Relationship Type="http://schemas.openxmlformats.org/officeDocument/2006/relationships/notesSlide" Target="/ppt/notesSlides/notesSlide105.xml" Id="Rc3f5eee3d1754a83" /></Relationships>
</file>

<file path=ppt/slides/_rels/slide10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ff612fe93154e18" /><Relationship Type="http://schemas.openxmlformats.org/officeDocument/2006/relationships/notesSlide" Target="/ppt/notesSlides/notesSlide106.xml" Id="R0e63bc4ac5924c95" /></Relationships>
</file>

<file path=ppt/slides/_rels/slide10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b460099ab6744eb5" /><Relationship Type="http://schemas.openxmlformats.org/officeDocument/2006/relationships/notesSlide" Target="/ppt/notesSlides/notesSlide107.xml" Id="Rac9484b6dd464cca" /></Relationships>
</file>

<file path=ppt/slides/_rels/slide10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672ca912ab2407c" /><Relationship Type="http://schemas.openxmlformats.org/officeDocument/2006/relationships/notesSlide" Target="/ppt/notesSlides/notesSlide108.xml" Id="Rb10270130ec14396" /></Relationships>
</file>

<file path=ppt/slides/_rels/slide10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d3f34900c8b6400b" /><Relationship Type="http://schemas.openxmlformats.org/officeDocument/2006/relationships/notesSlide" Target="/ppt/notesSlides/notesSlide109.xml" Id="R6a6eae2704ea47d1" /></Relationships>
</file>

<file path=ppt/slides/_rels/slide11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bb71cb133ee949b9" /><Relationship Type="http://schemas.openxmlformats.org/officeDocument/2006/relationships/notesSlide" Target="/ppt/notesSlides/notesSlide110.xml" Id="R3cebbb943cd74233" /></Relationships>
</file>

<file path=ppt/slides/_rels/slide11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4a02bd1755b94380" /><Relationship Type="http://schemas.openxmlformats.org/officeDocument/2006/relationships/notesSlide" Target="/ppt/notesSlides/notesSlide111.xml" Id="Rca2c851dfcf348aa" /></Relationships>
</file>

<file path=ppt/slides/_rels/slide11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b8fcad138974b89" /><Relationship Type="http://schemas.openxmlformats.org/officeDocument/2006/relationships/notesSlide" Target="/ppt/notesSlides/notesSlide112.xml" Id="Rb89fd975e7a643b0" /></Relationships>
</file>

<file path=ppt/slides/_rels/slide11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c77274612624eff" /><Relationship Type="http://schemas.openxmlformats.org/officeDocument/2006/relationships/notesSlide" Target="/ppt/notesSlides/notesSlide113.xml" Id="Re849153777a946ca" /></Relationships>
</file>

<file path=ppt/slides/_rels/slide11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2233d5537a60404e" /><Relationship Type="http://schemas.openxmlformats.org/officeDocument/2006/relationships/notesSlide" Target="/ppt/notesSlides/notesSlide114.xml" Id="R3fdfc50f91f74106" /></Relationships>
</file>

<file path=ppt/slides/_rels/slide11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dbd7b576962c4fdc" /><Relationship Type="http://schemas.openxmlformats.org/officeDocument/2006/relationships/notesSlide" Target="/ppt/notesSlides/notesSlide115.xml" Id="Rfa8eb935e35a46a9" /></Relationships>
</file>

<file path=ppt/slides/_rels/slide11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f0db0a12a272451a" /><Relationship Type="http://schemas.openxmlformats.org/officeDocument/2006/relationships/notesSlide" Target="/ppt/notesSlides/notesSlide116.xml" Id="R884d1fc328d44eb7" /></Relationships>
</file>

<file path=ppt/slides/_rels/slide11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75d6b002283434d" /><Relationship Type="http://schemas.openxmlformats.org/officeDocument/2006/relationships/notesSlide" Target="/ppt/notesSlides/notesSlide117.xml" Id="R0cbc2149b0054bc6" /></Relationships>
</file>

<file path=ppt/slides/_rels/slide11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5502fc8f6004867" /><Relationship Type="http://schemas.openxmlformats.org/officeDocument/2006/relationships/notesSlide" Target="/ppt/notesSlides/notesSlide118.xml" Id="R046ad2e1e30f4d80" /></Relationships>
</file>

<file path=ppt/slides/_rels/slide11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a90de7905764e2b" /><Relationship Type="http://schemas.openxmlformats.org/officeDocument/2006/relationships/notesSlide" Target="/ppt/notesSlides/notesSlide119.xml" Id="Rad91d099c00c4af9" /></Relationships>
</file>

<file path=ppt/slides/_rels/slide12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60f2037cb51a406f" /><Relationship Type="http://schemas.openxmlformats.org/officeDocument/2006/relationships/notesSlide" Target="/ppt/notesSlides/notesSlide120.xml" Id="Rdb8d20839d234491" /></Relationships>
</file>

<file path=ppt/slides/_rels/slide12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f0283dfef3e840ee" /><Relationship Type="http://schemas.openxmlformats.org/officeDocument/2006/relationships/notesSlide" Target="/ppt/notesSlides/notesSlide121.xml" Id="R3ed014d01684441e" /></Relationships>
</file>

<file path=ppt/slides/_rels/slide12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340cf019f7a4f2d" /><Relationship Type="http://schemas.openxmlformats.org/officeDocument/2006/relationships/notesSlide" Target="/ppt/notesSlides/notesSlide122.xml" Id="Rff19515162a449c6" /></Relationships>
</file>

<file path=ppt/slides/_rels/slide12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198c7abcabf8460c" /><Relationship Type="http://schemas.openxmlformats.org/officeDocument/2006/relationships/notesSlide" Target="/ppt/notesSlides/notesSlide123.xml" Id="R81feb94e48784770" /></Relationships>
</file>

<file path=ppt/slides/_rels/slide12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9186833b572f46e8" /><Relationship Type="http://schemas.openxmlformats.org/officeDocument/2006/relationships/notesSlide" Target="/ppt/notesSlides/notesSlide124.xml" Id="R98b85d5839e44972" /></Relationships>
</file>

<file path=ppt/slides/_rels/slide12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779aae4bc5f94544" /><Relationship Type="http://schemas.openxmlformats.org/officeDocument/2006/relationships/notesSlide" Target="/ppt/notesSlides/notesSlide125.xml" Id="Re9c8b92ee4e440fb" /></Relationships>
</file>

<file path=ppt/slides/_rels/slide12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7e959a50014438c" /><Relationship Type="http://schemas.openxmlformats.org/officeDocument/2006/relationships/notesSlide" Target="/ppt/notesSlides/notesSlide126.xml" Id="R57b5269cb91a44c6" /></Relationships>
</file>

<file path=ppt/slides/_rels/slide12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f54b88cb1584d7f" /><Relationship Type="http://schemas.openxmlformats.org/officeDocument/2006/relationships/notesSlide" Target="/ppt/notesSlides/notesSlide127.xml" Id="R832bbf0533f54b70" /></Relationships>
</file>

<file path=ppt/slides/_rels/slide12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a16285e43b0f4d55" /><Relationship Type="http://schemas.openxmlformats.org/officeDocument/2006/relationships/notesSlide" Target="/ppt/notesSlides/notesSlide128.xml" Id="Rad2bed050be74aec" /></Relationships>
</file>

<file path=ppt/slides/_rels/slide12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18ad68487dec46d3" /><Relationship Type="http://schemas.openxmlformats.org/officeDocument/2006/relationships/notesSlide" Target="/ppt/notesSlides/notesSlide129.xml" Id="R8801ce0667654d31" /></Relationships>
</file>

<file path=ppt/slides/_rels/slide13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6cfc3814020d4acd" /><Relationship Type="http://schemas.openxmlformats.org/officeDocument/2006/relationships/notesSlide" Target="/ppt/notesSlides/notesSlide130.xml" Id="Rc4da996e8995453d" /></Relationships>
</file>

<file path=ppt/slides/_rels/slide13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434ecb7bdce4d88" /><Relationship Type="http://schemas.openxmlformats.org/officeDocument/2006/relationships/notesSlide" Target="/ppt/notesSlides/notesSlide131.xml" Id="R77ca7d5e014a4f2e" /></Relationships>
</file>

<file path=ppt/slides/_rels/slide13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79a7bd5a8074954" /><Relationship Type="http://schemas.openxmlformats.org/officeDocument/2006/relationships/notesSlide" Target="/ppt/notesSlides/notesSlide132.xml" Id="Ra59dbc5a7a564498" /></Relationships>
</file>

<file path=ppt/slides/_rels/slide13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eb1bf3406a9b442b" /><Relationship Type="http://schemas.openxmlformats.org/officeDocument/2006/relationships/notesSlide" Target="/ppt/notesSlides/notesSlide133.xml" Id="Re5118d05128d4161" /></Relationships>
</file>

<file path=ppt/slides/_rels/slide13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6656a6683cd442e0" /><Relationship Type="http://schemas.openxmlformats.org/officeDocument/2006/relationships/notesSlide" Target="/ppt/notesSlides/notesSlide134.xml" Id="Rb7117a7c32c5446e" /></Relationships>
</file>

<file path=ppt/slides/_rels/slide13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fe95de739de43ab" /><Relationship Type="http://schemas.openxmlformats.org/officeDocument/2006/relationships/notesSlide" Target="/ppt/notesSlides/notesSlide135.xml" Id="Reea80fb36c404228" /></Relationships>
</file>

<file path=ppt/slides/_rels/slide13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350d6026dd04725" /><Relationship Type="http://schemas.openxmlformats.org/officeDocument/2006/relationships/notesSlide" Target="/ppt/notesSlides/notesSlide136.xml" Id="R4115b1f81a984bf3" /></Relationships>
</file>

<file path=ppt/slides/_rels/slide13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c20aea152c64bcc" /><Relationship Type="http://schemas.openxmlformats.org/officeDocument/2006/relationships/notesSlide" Target="/ppt/notesSlides/notesSlide137.xml" Id="R00221ef0901e43e6" /></Relationships>
</file>

<file path=ppt/slides/_rels/slide138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4b4616ca30ed4a43" /><Relationship Type="http://schemas.openxmlformats.org/officeDocument/2006/relationships/notesSlide" Target="/ppt/notesSlides/notesSlide138.xml" Id="R9b857f1ab3d741d5" /></Relationships>
</file>

<file path=ppt/slides/_rels/slide139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6dee45bb6e6049ea" /><Relationship Type="http://schemas.openxmlformats.org/officeDocument/2006/relationships/notesSlide" Target="/ppt/notesSlides/notesSlide139.xml" Id="R96792033038442d4" /></Relationships>
</file>

<file path=ppt/slides/_rels/slide140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c06fd3e792d4cde" /><Relationship Type="http://schemas.openxmlformats.org/officeDocument/2006/relationships/notesSlide" Target="/ppt/notesSlides/notesSlide140.xml" Id="R2319dd9496f1443c" /></Relationships>
</file>

<file path=ppt/slides/_rels/slide141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68bd5e5dc680400d" /><Relationship Type="http://schemas.openxmlformats.org/officeDocument/2006/relationships/notesSlide" Target="/ppt/notesSlides/notesSlide141.xml" Id="Rb70087b0e8464188" /></Relationships>
</file>

<file path=ppt/slides/_rels/slide142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317f2d8a0b1a415d" /><Relationship Type="http://schemas.openxmlformats.org/officeDocument/2006/relationships/notesSlide" Target="/ppt/notesSlides/notesSlide142.xml" Id="R88200a069d4c4063" /></Relationships>
</file>

<file path=ppt/slides/_rels/slide143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19351493cb404f8b" /><Relationship Type="http://schemas.openxmlformats.org/officeDocument/2006/relationships/notesSlide" Target="/ppt/notesSlides/notesSlide143.xml" Id="R832a062bed434fbc" /></Relationships>
</file>

<file path=ppt/slides/_rels/slide144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c63db2edf8864c0b" /><Relationship Type="http://schemas.openxmlformats.org/officeDocument/2006/relationships/notesSlide" Target="/ppt/notesSlides/notesSlide144.xml" Id="R3973a57089ee45d8" /></Relationships>
</file>

<file path=ppt/slides/_rels/slide145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5feb0495add54d73" /><Relationship Type="http://schemas.openxmlformats.org/officeDocument/2006/relationships/notesSlide" Target="/ppt/notesSlides/notesSlide145.xml" Id="R3b4cd4917e61490c" /></Relationships>
</file>

<file path=ppt/slides/_rels/slide146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85aede4f20654ffd" /><Relationship Type="http://schemas.openxmlformats.org/officeDocument/2006/relationships/notesSlide" Target="/ppt/notesSlides/notesSlide146.xml" Id="Ra527d2bd88244367" /></Relationships>
</file>

<file path=ppt/slides/_rels/slide147.xml.rels><?xml version="1.0" encoding="utf-8"?><Relationships xmlns="http://schemas.openxmlformats.org/package/2006/relationships"><Relationship Type="http://schemas.openxmlformats.org/officeDocument/2006/relationships/slideLayout" Target="/ppt/slideLayouts/slideLayout6.xml" Id="R0f79ec76c42748ce" /><Relationship Type="http://schemas.openxmlformats.org/officeDocument/2006/relationships/notesSlide" Target="/ppt/notesSlides/notesSlide147.xml" Id="R938d8626f79941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-kicker 1">
            <a:extLst xmlns:a="http://schemas.openxmlformats.org/drawingml/2006/main">
              <a:ext uri="{FF2B5EF4-FFF2-40B4-BE49-F238E27FC236}">
                <a16:creationId xmlns:a16="http://schemas.microsoft.com/office/drawing/2014/main" id="{32FD0DB6-8344-4EE7-8F22-5D22A5EED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87253"/>
            <a:ext cx="222877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8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KDMin 미주 집중강의</a:t>
            </a:r>
          </a:p>
        </p:txBody>
      </p:sp>
      <p:sp>
        <p:nvSpPr>
          <p:cNvPr id="2" name="t-title 2">
            <a:extLst xmlns:a="http://schemas.openxmlformats.org/drawingml/2006/main">
              <a:ext uri="{FF2B5EF4-FFF2-40B4-BE49-F238E27FC236}">
                <a16:creationId xmlns:a16="http://schemas.microsoft.com/office/drawing/2014/main" id="{1A89313B-5A2B-4891-9C35-637FE998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82553"/>
            <a:ext cx="1061716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72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하나님의 은혜와 선교적 교회</a:t>
            </a:r>
          </a:p>
        </p:txBody>
      </p:sp>
      <p:sp>
        <p:nvSpPr>
          <p:cNvPr id="3" name="t-sub 3">
            <a:extLst xmlns:a="http://schemas.openxmlformats.org/drawingml/2006/main">
              <a:ext uri="{FF2B5EF4-FFF2-40B4-BE49-F238E27FC236}">
                <a16:creationId xmlns:a16="http://schemas.microsoft.com/office/drawing/2014/main" id="{DEDE9E47-393A-49C5-946F-EA77C83F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39270"/>
            <a:ext cx="307871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40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송태근 교수 · 여섯 차시</a:t>
            </a:r>
          </a:p>
        </p:txBody>
      </p:sp>
    </p:spTree>
    <p:extLst>
      <p:ext uri="{BB962C8B-B14F-4D97-AF65-F5344CB8AC3E}">
        <p14:creationId xmlns:p14="http://schemas.microsoft.com/office/powerpoint/2010/main" val="89953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32383000-5211-45DC-824F-77125781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1675954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KDMin 미주 집중강의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53826B99-A287-41EF-A98F-04224549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1 / 24</a:t>
            </a:r>
          </a:p>
        </p:txBody>
      </p:sp>
      <p:sp>
        <p:nvSpPr>
          <p:cNvPr id="3" name="cover-num 3">
            <a:extLst xmlns:a="http://schemas.openxmlformats.org/drawingml/2006/main">
              <a:ext uri="{FF2B5EF4-FFF2-40B4-BE49-F238E27FC236}">
                <a16:creationId xmlns:a16="http://schemas.microsoft.com/office/drawing/2014/main" id="{24F7624F-B36B-49B9-BC1B-41626B42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38673"/>
            <a:ext cx="1633984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1강</a:t>
            </a:r>
          </a:p>
        </p:txBody>
      </p:sp>
      <p:sp>
        <p:nvSpPr>
          <p:cNvPr id="4" name="cover-theme 4">
            <a:extLst xmlns:a="http://schemas.openxmlformats.org/drawingml/2006/main">
              <a:ext uri="{FF2B5EF4-FFF2-40B4-BE49-F238E27FC236}">
                <a16:creationId xmlns:a16="http://schemas.microsoft.com/office/drawing/2014/main" id="{AE22F0EE-5AFE-4FC8-80F0-1E588129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05523"/>
            <a:ext cx="1406277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은혜의 선물</a:t>
            </a:r>
          </a:p>
        </p:txBody>
      </p:sp>
      <p:sp>
        <p:nvSpPr>
          <p:cNvPr id="5" name="cover-title 5">
            <a:extLst xmlns:a="http://schemas.openxmlformats.org/drawingml/2006/main">
              <a:ext uri="{FF2B5EF4-FFF2-40B4-BE49-F238E27FC236}">
                <a16:creationId xmlns:a16="http://schemas.microsoft.com/office/drawing/2014/main" id="{CB8E2616-0712-4B1A-8AA5-D5908D86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62723"/>
            <a:ext cx="8007501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자격 없는 자에게 주신 은혜</a:t>
            </a:r>
          </a:p>
        </p:txBody>
      </p:sp>
      <p:sp>
        <p:nvSpPr>
          <p:cNvPr id="6" name="DT 6">
            <a:extLst xmlns:a="http://schemas.openxmlformats.org/drawingml/2006/main">
              <a:ext uri="{FF2B5EF4-FFF2-40B4-BE49-F238E27FC236}">
                <a16:creationId xmlns:a16="http://schemas.microsoft.com/office/drawing/2014/main" id="{EC9C2E32-4D67-47B0-AA10-D60E84EF6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69459"/>
            <a:ext cx="536377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본문</a:t>
            </a:r>
          </a:p>
        </p:txBody>
      </p:sp>
      <p:sp>
        <p:nvSpPr>
          <p:cNvPr id="7" name="DD 7">
            <a:extLst xmlns:a="http://schemas.openxmlformats.org/drawingml/2006/main">
              <a:ext uri="{FF2B5EF4-FFF2-40B4-BE49-F238E27FC236}">
                <a16:creationId xmlns:a16="http://schemas.microsoft.com/office/drawing/2014/main" id="{FB6246CE-85C1-4C06-AE33-70F86FEF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78984"/>
            <a:ext cx="576272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로마서 3:23-24; 5:6-8; 6:1-11, 마태복음 11:28-30</a:t>
            </a:r>
          </a:p>
        </p:txBody>
      </p:sp>
    </p:spTree>
    <p:extLst>
      <p:ext uri="{BB962C8B-B14F-4D97-AF65-F5344CB8AC3E}">
        <p14:creationId xmlns:p14="http://schemas.microsoft.com/office/powerpoint/2010/main" val="13534943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un-left 1">
            <a:extLst xmlns:a="http://schemas.openxmlformats.org/drawingml/2006/main">
              <a:ext uri="{FF2B5EF4-FFF2-40B4-BE49-F238E27FC236}">
                <a16:creationId xmlns:a16="http://schemas.microsoft.com/office/drawing/2014/main" id="{BFB82667-8C82-453E-B564-69FECB0C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344A910-3ABD-4A8B-9F8D-7E661E39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 / 24</a:t>
            </a: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DC835C85-85BD-43CA-ABA5-DD8FA75F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38363"/>
            <a:ext cx="8949285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교회에서 사람의 자격을 판단하는 기준</a:t>
            </a:r>
          </a:p>
        </p:txBody>
      </p:sp>
      <p:sp>
        <p:nvSpPr>
          <p:cNvPr id="4" name="lead 4">
            <a:extLst xmlns:a="http://schemas.openxmlformats.org/drawingml/2006/main">
              <a:ext uri="{FF2B5EF4-FFF2-40B4-BE49-F238E27FC236}">
                <a16:creationId xmlns:a16="http://schemas.microsoft.com/office/drawing/2014/main" id="{095B2276-62BD-49B9-BC08-A5338D79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41774"/>
            <a:ext cx="553919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각자 떠오르는 기준을 짧게 적어 보라.</a:t>
            </a:r>
          </a:p>
        </p:txBody>
      </p:sp>
      <p:sp>
        <p:nvSpPr>
          <p:cNvPr id="5" name="LI 5">
            <a:extLst xmlns:a="http://schemas.openxmlformats.org/drawingml/2006/main">
              <a:ext uri="{FF2B5EF4-FFF2-40B4-BE49-F238E27FC236}">
                <a16:creationId xmlns:a16="http://schemas.microsoft.com/office/drawing/2014/main" id="{60BED7EB-21EA-495A-8909-FAC4618A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4241750"/>
            <a:ext cx="8414052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새 신자를 소개할 때 우리는 그 사람의 무엇을 먼저 말하는가?</a:t>
            </a:r>
          </a:p>
        </p:txBody>
      </p:sp>
      <p:sp>
        <p:nvSpPr>
          <p:cNvPr id="6" name="LI 6">
            <a:extLst xmlns:a="http://schemas.openxmlformats.org/drawingml/2006/main">
              <a:ext uri="{FF2B5EF4-FFF2-40B4-BE49-F238E27FC236}">
                <a16:creationId xmlns:a16="http://schemas.microsoft.com/office/drawing/2014/main" id="{92B1AA0B-B5EC-47C6-ADB1-1A2000FAA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004941"/>
            <a:ext cx="8943451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직분자나 사역자를 세울 때 실제로 무게를 두는 조건은 무엇인가?</a:t>
            </a:r>
          </a:p>
        </p:txBody>
      </p:sp>
      <p:sp>
        <p:nvSpPr>
          <p:cNvPr id="7" name="LI 7">
            <a:extLst xmlns:a="http://schemas.openxmlformats.org/drawingml/2006/main">
              <a:ext uri="{FF2B5EF4-FFF2-40B4-BE49-F238E27FC236}">
                <a16:creationId xmlns:a16="http://schemas.microsoft.com/office/drawing/2014/main" id="{6E432F7A-885C-4054-9278-13F1FEE3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768132"/>
            <a:ext cx="9562862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공동체 안에서 발언이 더 무겁게 받아들여지는 사람은 어떤 사람인가?</a:t>
            </a:r>
          </a:p>
        </p:txBody>
      </p:sp>
      <p:sp>
        <p:nvSpPr>
          <p:cNvPr id="8" name="task-number 8">
            <a:extLst xmlns:a="http://schemas.openxmlformats.org/drawingml/2006/main">
              <a:ext uri="{FF2B5EF4-FFF2-40B4-BE49-F238E27FC236}">
                <a16:creationId xmlns:a16="http://schemas.microsoft.com/office/drawing/2014/main" id="{FC161867-EAC5-4E3C-A927-EA867AD71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84719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9" name="task-number 9">
            <a:extLst xmlns:a="http://schemas.openxmlformats.org/drawingml/2006/main">
              <a:ext uri="{FF2B5EF4-FFF2-40B4-BE49-F238E27FC236}">
                <a16:creationId xmlns:a16="http://schemas.microsoft.com/office/drawing/2014/main" id="{B14F8106-A920-4C13-815D-EDFFB0FC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47910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0" name="task-number 10">
            <a:extLst xmlns:a="http://schemas.openxmlformats.org/drawingml/2006/main">
              <a:ext uri="{FF2B5EF4-FFF2-40B4-BE49-F238E27FC236}">
                <a16:creationId xmlns:a16="http://schemas.microsoft.com/office/drawing/2014/main" id="{55925127-3B79-4E2D-B720-461259D4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1101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308135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ule 1">
            <a:extLst xmlns:a="http://schemas.openxmlformats.org/drawingml/2006/main">
              <a:ext uri="{FF2B5EF4-FFF2-40B4-BE49-F238E27FC236}">
                <a16:creationId xmlns:a16="http://schemas.microsoft.com/office/drawing/2014/main" id="{BA746084-E43C-4350-9CAE-17DC46204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1513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4F746C5A-FC05-4515-AE42-7194F09F5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1493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2C96ABCA-BB50-442B-956D-8B6C0C4BC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1474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845E7AB1-018B-436B-A320-B6BBE588F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533E2165-DCDA-4B27-81D2-63F8083D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 / 24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F1CC6C9D-FAD3-472B-A5D5-A7EF6504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94458"/>
            <a:ext cx="4474726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은혜를 선물로 읽기</a:t>
            </a:r>
          </a:p>
        </p:txBody>
      </p:sp>
      <p:sp>
        <p:nvSpPr>
          <p:cNvPr id="7" name="lead 4">
            <a:extLst xmlns:a="http://schemas.openxmlformats.org/drawingml/2006/main">
              <a:ext uri="{FF2B5EF4-FFF2-40B4-BE49-F238E27FC236}">
                <a16:creationId xmlns:a16="http://schemas.microsoft.com/office/drawing/2014/main" id="{8ED58FA8-9BCC-4710-AB31-9A6C02F1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97870"/>
            <a:ext cx="937250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바울서신에 자주 나오는 은혜에는 선물이라는 개념이 담겨 있다.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8709B2EA-05FF-4BCB-BDAA-7A69A3F0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207371"/>
            <a:ext cx="949852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은혜를 바르게 이해하려면 바울 당시의 선물 문화를 알아야 한다.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65F53FDF-F408-49F0-B5EE-A8C67675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007173"/>
            <a:ext cx="1296978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하나님께서 주신 선물은 고대의 선물 개념과 닮은 점도 있고, 결정적으로 다른 점도 있다.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9162D90F-9260-4DFB-BD33-BFCE2824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806976"/>
            <a:ext cx="1252106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누구에게 선물을 주셨는가? 그 선물을 받은 사람에게 무엇을 기대하시는가?</a:t>
            </a:r>
          </a:p>
        </p:txBody>
      </p:sp>
    </p:spTree>
    <p:extLst>
      <p:ext uri="{BB962C8B-B14F-4D97-AF65-F5344CB8AC3E}">
        <p14:creationId xmlns:p14="http://schemas.microsoft.com/office/powerpoint/2010/main" val="6885115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Rule 1">
            <a:extLst xmlns:a="http://schemas.openxmlformats.org/drawingml/2006/main">
              <a:ext uri="{FF2B5EF4-FFF2-40B4-BE49-F238E27FC236}">
                <a16:creationId xmlns:a16="http://schemas.microsoft.com/office/drawing/2014/main" id="{C509758B-FE6A-4301-9967-1CDE09E3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43311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A9A9A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A210AF2A-A14C-4D72-B9FE-EC027E10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4328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C9C0CA9E-E54E-4E02-B1B7-E04D272A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34582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F4014EAC-6048-4BE3-B495-8DCF9E243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25876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B58D7A6A-0C0A-43F7-952C-D1E07B7B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17170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35EF91D4-75A4-4A78-969A-4281D8E99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43311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8698FF69-29D0-4213-957A-4C14C5C7F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44328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8" name="Rule 8">
            <a:extLst xmlns:a="http://schemas.openxmlformats.org/drawingml/2006/main">
              <a:ext uri="{FF2B5EF4-FFF2-40B4-BE49-F238E27FC236}">
                <a16:creationId xmlns:a16="http://schemas.microsoft.com/office/drawing/2014/main" id="{CCC4F723-090B-45DB-AD80-548AF8E7D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034582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9" name="Rule 9">
            <a:extLst xmlns:a="http://schemas.openxmlformats.org/drawingml/2006/main">
              <a:ext uri="{FF2B5EF4-FFF2-40B4-BE49-F238E27FC236}">
                <a16:creationId xmlns:a16="http://schemas.microsoft.com/office/drawing/2014/main" id="{7028CD57-54F4-4D8B-9A45-F0C0E534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625876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0" name="Rule 10">
            <a:extLst xmlns:a="http://schemas.openxmlformats.org/drawingml/2006/main">
              <a:ext uri="{FF2B5EF4-FFF2-40B4-BE49-F238E27FC236}">
                <a16:creationId xmlns:a16="http://schemas.microsoft.com/office/drawing/2014/main" id="{4AE97C6F-BDA4-4678-9422-C088BA50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217170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1" name="run-left 1">
            <a:extLst xmlns:a="http://schemas.openxmlformats.org/drawingml/2006/main">
              <a:ext uri="{FF2B5EF4-FFF2-40B4-BE49-F238E27FC236}">
                <a16:creationId xmlns:a16="http://schemas.microsoft.com/office/drawing/2014/main" id="{FC1C9F3F-F984-4A27-9998-CAC9F15F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1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582B5CBE-4A90-448F-BDD2-FCEA3AD7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 / 24</a:t>
            </a:r>
          </a:p>
        </p:txBody>
      </p:sp>
      <p:sp>
        <p:nvSpPr>
          <p:cNvPr id="13" name="title 3">
            <a:extLst xmlns:a="http://schemas.openxmlformats.org/drawingml/2006/main">
              <a:ext uri="{FF2B5EF4-FFF2-40B4-BE49-F238E27FC236}">
                <a16:creationId xmlns:a16="http://schemas.microsoft.com/office/drawing/2014/main" id="{EABE8514-EE55-4138-A793-08DD574A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81882"/>
            <a:ext cx="6345960" cy="8023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고대의 선물과 하나님의 선물</a:t>
            </a:r>
          </a:p>
        </p:txBody>
      </p:sp>
      <p:sp>
        <p:nvSpPr>
          <p:cNvPr id="14" name="H3 4">
            <a:extLst xmlns:a="http://schemas.openxmlformats.org/drawingml/2006/main">
              <a:ext uri="{FF2B5EF4-FFF2-40B4-BE49-F238E27FC236}">
                <a16:creationId xmlns:a16="http://schemas.microsoft.com/office/drawing/2014/main" id="{77DC6CD3-B3A6-40AF-ADBC-BB43D918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50182"/>
            <a:ext cx="2162604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고대 사회의 선물</a:t>
            </a:r>
          </a:p>
        </p:txBody>
      </p:sp>
      <p:sp>
        <p:nvSpPr>
          <p:cNvPr id="15" name="sub 5">
            <a:extLst xmlns:a="http://schemas.openxmlformats.org/drawingml/2006/main">
              <a:ext uri="{FF2B5EF4-FFF2-40B4-BE49-F238E27FC236}">
                <a16:creationId xmlns:a16="http://schemas.microsoft.com/office/drawing/2014/main" id="{83B8C5C3-0561-404D-855D-D3B314929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66604"/>
            <a:ext cx="1657052" cy="297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명예와 자격의 관계</a:t>
            </a:r>
          </a:p>
        </p:txBody>
      </p:sp>
      <p:sp>
        <p:nvSpPr>
          <p:cNvPr id="16" name="LI 6">
            <a:extLst xmlns:a="http://schemas.openxmlformats.org/drawingml/2006/main">
              <a:ext uri="{FF2B5EF4-FFF2-40B4-BE49-F238E27FC236}">
                <a16:creationId xmlns:a16="http://schemas.microsoft.com/office/drawing/2014/main" id="{1E7CA78F-0D73-4A57-91E6-70CEB9457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89883"/>
            <a:ext cx="60017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선물을 주고받는 관계가 자신의 명예와 가치를 드러냈다.</a:t>
            </a:r>
          </a:p>
        </p:txBody>
      </p:sp>
      <p:sp>
        <p:nvSpPr>
          <p:cNvPr id="17" name="LI 7">
            <a:extLst xmlns:a="http://schemas.openxmlformats.org/drawingml/2006/main">
              <a:ext uri="{FF2B5EF4-FFF2-40B4-BE49-F238E27FC236}">
                <a16:creationId xmlns:a16="http://schemas.microsoft.com/office/drawing/2014/main" id="{75261C95-C168-40F4-AFB6-F419BFE1D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81177"/>
            <a:ext cx="6380631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그래서 주는 사람은 받을 자격과 가치가 있는 사람을 골랐다.</a:t>
            </a:r>
          </a:p>
        </p:txBody>
      </p:sp>
      <p:sp>
        <p:nvSpPr>
          <p:cNvPr id="18" name="LI 8">
            <a:extLst xmlns:a="http://schemas.openxmlformats.org/drawingml/2006/main">
              <a:ext uri="{FF2B5EF4-FFF2-40B4-BE49-F238E27FC236}">
                <a16:creationId xmlns:a16="http://schemas.microsoft.com/office/drawing/2014/main" id="{EA6B2497-475D-4232-A3F2-2C4A7719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72471"/>
            <a:ext cx="6241447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그래야 주는 사람의 명예가 높아지거나 최소한 유지되었다.</a:t>
            </a:r>
          </a:p>
        </p:txBody>
      </p:sp>
      <p:sp>
        <p:nvSpPr>
          <p:cNvPr id="19" name="LI 9">
            <a:extLst xmlns:a="http://schemas.openxmlformats.org/drawingml/2006/main">
              <a:ext uri="{FF2B5EF4-FFF2-40B4-BE49-F238E27FC236}">
                <a16:creationId xmlns:a16="http://schemas.microsoft.com/office/drawing/2014/main" id="{2143DA5D-5E0E-4DA6-B5E2-F6C4DF822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63766"/>
            <a:ext cx="648031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사람들은 신들의 선물도 합당한 자격을 갖춘 사람에게 간다고</a:t>
            </a:r>
          </a:p>
        </p:txBody>
      </p:sp>
      <p:sp>
        <p:nvSpPr>
          <p:cNvPr id="20" name="LI 10">
            <a:extLst xmlns:a="http://schemas.openxmlformats.org/drawingml/2006/main">
              <a:ext uri="{FF2B5EF4-FFF2-40B4-BE49-F238E27FC236}">
                <a16:creationId xmlns:a16="http://schemas.microsoft.com/office/drawing/2014/main" id="{A16EE043-F6DF-43B7-9C08-EAAE7B93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47593"/>
            <a:ext cx="1109514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생각했다.</a:t>
            </a:r>
          </a:p>
        </p:txBody>
      </p:sp>
      <p:sp>
        <p:nvSpPr>
          <p:cNvPr id="21" name="H3 11">
            <a:extLst xmlns:a="http://schemas.openxmlformats.org/drawingml/2006/main">
              <a:ext uri="{FF2B5EF4-FFF2-40B4-BE49-F238E27FC236}">
                <a16:creationId xmlns:a16="http://schemas.microsoft.com/office/drawing/2014/main" id="{8B870E1F-BFCB-4762-AA74-F11967C8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50182"/>
            <a:ext cx="1800558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선물</a:t>
            </a:r>
          </a:p>
        </p:txBody>
      </p:sp>
      <p:sp>
        <p:nvSpPr>
          <p:cNvPr id="22" name="sub 12">
            <a:extLst xmlns:a="http://schemas.openxmlformats.org/drawingml/2006/main">
              <a:ext uri="{FF2B5EF4-FFF2-40B4-BE49-F238E27FC236}">
                <a16:creationId xmlns:a16="http://schemas.microsoft.com/office/drawing/2014/main" id="{B4806A1D-C31C-4F3B-B6BB-081D0E2EC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66604"/>
            <a:ext cx="2135934" cy="297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3:23-24; 5:6-8</a:t>
            </a:r>
          </a:p>
        </p:txBody>
      </p:sp>
      <p:sp>
        <p:nvSpPr>
          <p:cNvPr id="23" name="LI 13">
            <a:extLst xmlns:a="http://schemas.openxmlformats.org/drawingml/2006/main">
              <a:ext uri="{FF2B5EF4-FFF2-40B4-BE49-F238E27FC236}">
                <a16:creationId xmlns:a16="http://schemas.microsoft.com/office/drawing/2014/main" id="{4039616E-AFF8-437F-96E0-C8AD7CE76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589883"/>
            <a:ext cx="6054423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‘죄인들’에게 예수 그리스도라는 선물을 주셨다.</a:t>
            </a:r>
          </a:p>
        </p:txBody>
      </p:sp>
      <p:sp>
        <p:nvSpPr>
          <p:cNvPr id="24" name="LI 14">
            <a:extLst xmlns:a="http://schemas.openxmlformats.org/drawingml/2006/main">
              <a:ext uri="{FF2B5EF4-FFF2-40B4-BE49-F238E27FC236}">
                <a16:creationId xmlns:a16="http://schemas.microsoft.com/office/drawing/2014/main" id="{68FAFBF7-11AA-4422-99C4-F20720BC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81177"/>
            <a:ext cx="654698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선물을 받은 사람은 ‘연약한 자들’, 곧 경건하지 않은 자들이다.</a:t>
            </a:r>
          </a:p>
        </p:txBody>
      </p:sp>
      <p:sp>
        <p:nvSpPr>
          <p:cNvPr id="25" name="LI 15">
            <a:extLst xmlns:a="http://schemas.openxmlformats.org/drawingml/2006/main">
              <a:ext uri="{FF2B5EF4-FFF2-40B4-BE49-F238E27FC236}">
                <a16:creationId xmlns:a16="http://schemas.microsoft.com/office/drawing/2014/main" id="{30E80C8A-6CD2-43E4-8CD2-4AA34772D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772471"/>
            <a:ext cx="5042797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받는 사람의 가치는 선물의 근거가 되지 못한다.</a:t>
            </a:r>
          </a:p>
        </p:txBody>
      </p:sp>
      <p:sp>
        <p:nvSpPr>
          <p:cNvPr id="26" name="LI 16">
            <a:extLst xmlns:a="http://schemas.openxmlformats.org/drawingml/2006/main">
              <a:ext uri="{FF2B5EF4-FFF2-40B4-BE49-F238E27FC236}">
                <a16:creationId xmlns:a16="http://schemas.microsoft.com/office/drawing/2014/main" id="{0D51F68F-A3A1-468C-8D23-A00C9CC53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363766"/>
            <a:ext cx="6481143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사람의 가치는 하나님의 선물인 예수 그리스도에게서 나온다.</a:t>
            </a:r>
          </a:p>
        </p:txBody>
      </p:sp>
      <p:sp>
        <p:nvSpPr>
          <p:cNvPr id="27" name="caption 17">
            <a:extLst xmlns:a="http://schemas.openxmlformats.org/drawingml/2006/main">
              <a:ext uri="{FF2B5EF4-FFF2-40B4-BE49-F238E27FC236}">
                <a16:creationId xmlns:a16="http://schemas.microsoft.com/office/drawing/2014/main" id="{80C7D3BF-259F-4390-A63E-40ADE009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556772"/>
            <a:ext cx="13165646" cy="3863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예수님의 비유 속 바리새인의 기도(눅 18:9-14)에는 자격과 조건을 갖춘 사람이 하나님께 은혜를 받는 것이 마땅하다는</a:t>
            </a:r>
          </a:p>
        </p:txBody>
      </p:sp>
      <p:sp>
        <p:nvSpPr>
          <p:cNvPr id="28" name="caption 18">
            <a:extLst xmlns:a="http://schemas.openxmlformats.org/drawingml/2006/main">
              <a:ext uri="{FF2B5EF4-FFF2-40B4-BE49-F238E27FC236}">
                <a16:creationId xmlns:a16="http://schemas.microsoft.com/office/drawing/2014/main" id="{2D05B71D-9156-4E27-AB6C-BFF933BB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968877"/>
            <a:ext cx="2777180" cy="3863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8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당시의 생각이 담겨 있다.</a:t>
            </a:r>
          </a:p>
        </p:txBody>
      </p:sp>
    </p:spTree>
    <p:extLst>
      <p:ext uri="{BB962C8B-B14F-4D97-AF65-F5344CB8AC3E}">
        <p14:creationId xmlns:p14="http://schemas.microsoft.com/office/powerpoint/2010/main" val="21345747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un-left 1">
            <a:extLst xmlns:a="http://schemas.openxmlformats.org/drawingml/2006/main">
              <a:ext uri="{FF2B5EF4-FFF2-40B4-BE49-F238E27FC236}">
                <a16:creationId xmlns:a16="http://schemas.microsoft.com/office/drawing/2014/main" id="{EF83DE7A-C193-4532-9B6E-D9D0F716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ED11F59-3D28-475E-9B3E-6542FED1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 / 24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6E49DFF7-B33B-4EEE-AF4C-314AD879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6272"/>
            <a:ext cx="12268367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종교적 열심을 가진 사람들이 하나님께 선물을 받는다는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BDC747CE-ADBB-4629-8C49-7BA62D1A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45656"/>
            <a:ext cx="12525732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생각은 매우 자연스러워 보인다. 그러나 복음은 이 생각을</a:t>
            </a:r>
          </a:p>
        </p:txBody>
      </p:sp>
      <p:sp>
        <p:nvSpPr>
          <p:cNvPr id="5" name="key-text 5">
            <a:extLst xmlns:a="http://schemas.openxmlformats.org/drawingml/2006/main">
              <a:ext uri="{FF2B5EF4-FFF2-40B4-BE49-F238E27FC236}">
                <a16:creationId xmlns:a16="http://schemas.microsoft.com/office/drawing/2014/main" id="{6F3FC077-676F-491E-BA17-5A151ACA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35041"/>
            <a:ext cx="3284744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뒤집어 놓는다.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AEEBBB21-08D0-4633-8CFA-219A645A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72100"/>
            <a:ext cx="7439930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3장과 5장에서 이 생각을 뒤집는 표현을 찾아보라.</a:t>
            </a:r>
          </a:p>
        </p:txBody>
      </p:sp>
    </p:spTree>
    <p:extLst>
      <p:ext uri="{BB962C8B-B14F-4D97-AF65-F5344CB8AC3E}">
        <p14:creationId xmlns:p14="http://schemas.microsoft.com/office/powerpoint/2010/main" val="11702815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ule 1">
            <a:extLst xmlns:a="http://schemas.openxmlformats.org/drawingml/2006/main">
              <a:ext uri="{FF2B5EF4-FFF2-40B4-BE49-F238E27FC236}">
                <a16:creationId xmlns:a16="http://schemas.microsoft.com/office/drawing/2014/main" id="{D3B88906-0FEB-46C6-A0C7-77AC20FF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2128838"/>
            <a:ext cx="0" cy="3447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A63E0C3D-CD50-4563-A4AE-9D7D8384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059058A9-B93A-448A-A12B-047A67E1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 / 24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9DB2B032-667A-42E9-B7E9-5191310ED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28838"/>
            <a:ext cx="3483769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3:23-24</a:t>
            </a:r>
          </a:p>
        </p:txBody>
      </p:sp>
      <p:sp>
        <p:nvSpPr>
          <p:cNvPr id="5" name="verse-num 4">
            <a:extLst xmlns:a="http://schemas.openxmlformats.org/drawingml/2006/main">
              <a:ext uri="{FF2B5EF4-FFF2-40B4-BE49-F238E27FC236}">
                <a16:creationId xmlns:a16="http://schemas.microsoft.com/office/drawing/2014/main" id="{D5C4E409-9DD4-4820-9106-CED131549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19450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23</a:t>
            </a:r>
          </a:p>
        </p:txBody>
      </p:sp>
      <p:sp>
        <p:nvSpPr>
          <p:cNvPr id="6" name="verse-text 5">
            <a:extLst xmlns:a="http://schemas.openxmlformats.org/drawingml/2006/main">
              <a:ext uri="{FF2B5EF4-FFF2-40B4-BE49-F238E27FC236}">
                <a16:creationId xmlns:a16="http://schemas.microsoft.com/office/drawing/2014/main" id="{C25A598C-D9F3-4559-9CB4-AE0CDA3D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19425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모든 사람이 죄를 범하였으매 하나님의 영광에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4F223533-1FDF-49B4-BBDC-D3EA83F01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628876"/>
            <a:ext cx="280668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이르지 못하더니</a:t>
            </a:r>
          </a:p>
        </p:txBody>
      </p:sp>
      <p:sp>
        <p:nvSpPr>
          <p:cNvPr id="8" name="verse-num 7">
            <a:extLst xmlns:a="http://schemas.openxmlformats.org/drawingml/2006/main">
              <a:ext uri="{FF2B5EF4-FFF2-40B4-BE49-F238E27FC236}">
                <a16:creationId xmlns:a16="http://schemas.microsoft.com/office/drawing/2014/main" id="{D9EA6279-DA5C-467B-9A25-ABBF7888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9834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24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95E454B4-2FEF-4724-8126-1E22528E0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398318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그리스도 예수 안에 있는 속량으로 말미암아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C61239EF-8512-4BD5-A2AD-0571AA1B8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007769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하나님의 은혜로 값 없이 의롭다 하심을 얻은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9B44AE37-EF9D-4F08-ACE3-94E5635E0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617220"/>
            <a:ext cx="24233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자 되었느니라</a:t>
            </a:r>
          </a:p>
        </p:txBody>
      </p:sp>
      <p:sp>
        <p:nvSpPr>
          <p:cNvPr id="12" name="H2 11">
            <a:extLst xmlns:a="http://schemas.openxmlformats.org/drawingml/2006/main">
              <a:ext uri="{FF2B5EF4-FFF2-40B4-BE49-F238E27FC236}">
                <a16:creationId xmlns:a16="http://schemas.microsoft.com/office/drawing/2014/main" id="{7DE65523-88AF-430A-9EB7-5698C6549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216348"/>
            <a:ext cx="428186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값 없이 의롭다 하심을 얻은 자</a:t>
            </a:r>
          </a:p>
        </p:txBody>
      </p:sp>
      <p:sp>
        <p:nvSpPr>
          <p:cNvPr id="13" name="LI 12">
            <a:extLst xmlns:a="http://schemas.openxmlformats.org/drawingml/2006/main">
              <a:ext uri="{FF2B5EF4-FFF2-40B4-BE49-F238E27FC236}">
                <a16:creationId xmlns:a16="http://schemas.microsoft.com/office/drawing/2014/main" id="{8528EBE1-511B-428A-8E74-956955BD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910036"/>
            <a:ext cx="461591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23절: 모든 사람이 죄를 범하여 하나님의</a:t>
            </a:r>
          </a:p>
        </p:txBody>
      </p:sp>
      <p:sp>
        <p:nvSpPr>
          <p:cNvPr id="14" name="LI 13">
            <a:extLst xmlns:a="http://schemas.openxmlformats.org/drawingml/2006/main">
              <a:ext uri="{FF2B5EF4-FFF2-40B4-BE49-F238E27FC236}">
                <a16:creationId xmlns:a16="http://schemas.microsoft.com/office/drawing/2014/main" id="{5C20064D-58AC-4065-B03A-48793274E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335685"/>
            <a:ext cx="476993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영광에 이르지 못한다. 선물을 받을 자격을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2FE15F76-9645-4A2E-B2C3-E1FC7C9C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61333"/>
            <a:ext cx="284118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갖춘 사람은 아무도 없다.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B09AAAC1-5A14-4B62-84A2-874E58A5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346972"/>
            <a:ext cx="467841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24절: 의롭다 하심은 ‘하나님의 은혜로 값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177658E1-E7E7-44B1-A213-D238FEB8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772620"/>
            <a:ext cx="458040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없이’ 주어진다. 그 근거는 그리스도 예수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9377534B-7DA8-4D83-8FE7-95EB8B31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98269"/>
            <a:ext cx="225844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안에 있는 속량이다.</a:t>
            </a:r>
          </a:p>
        </p:txBody>
      </p:sp>
    </p:spTree>
    <p:extLst>
      <p:ext uri="{BB962C8B-B14F-4D97-AF65-F5344CB8AC3E}">
        <p14:creationId xmlns:p14="http://schemas.microsoft.com/office/powerpoint/2010/main" val="19137168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64909558-15F0-472A-B026-B03DDEBA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77888"/>
            <a:ext cx="0" cy="42369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3343BDF6-CEF0-4566-94A6-16590BA47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9F98062A-9A5B-40B7-AC77-D8EE8B35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 / 24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B02D775B-B947-4067-891A-9B58C1B6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77888"/>
            <a:ext cx="2852357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5:6-8</a:t>
            </a:r>
          </a:p>
        </p:txBody>
      </p:sp>
      <p:sp>
        <p:nvSpPr>
          <p:cNvPr id="5" name="verse-num 4">
            <a:extLst xmlns:a="http://schemas.openxmlformats.org/drawingml/2006/main">
              <a:ext uri="{FF2B5EF4-FFF2-40B4-BE49-F238E27FC236}">
                <a16:creationId xmlns:a16="http://schemas.microsoft.com/office/drawing/2014/main" id="{E921CC9B-777D-424B-9F11-2F00D2D84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45284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6</a:t>
            </a:r>
          </a:p>
        </p:txBody>
      </p:sp>
      <p:sp>
        <p:nvSpPr>
          <p:cNvPr id="6" name="verse-text 5">
            <a:extLst xmlns:a="http://schemas.openxmlformats.org/drawingml/2006/main">
              <a:ext uri="{FF2B5EF4-FFF2-40B4-BE49-F238E27FC236}">
                <a16:creationId xmlns:a16="http://schemas.microsoft.com/office/drawing/2014/main" id="{E5201345-2EF0-41B9-9763-ACD630E1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554784"/>
            <a:ext cx="786815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우리가 아직 연약할 때에 기약대로 그리스도께서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86DC8058-19AE-4C85-A8D3-8A3FF1CB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133725"/>
            <a:ext cx="629462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경건하지 않은 자를 위하여 죽으셨도다</a:t>
            </a:r>
          </a:p>
        </p:txBody>
      </p:sp>
      <p:sp>
        <p:nvSpPr>
          <p:cNvPr id="8" name="verse-num 7">
            <a:extLst xmlns:a="http://schemas.openxmlformats.org/drawingml/2006/main">
              <a:ext uri="{FF2B5EF4-FFF2-40B4-BE49-F238E27FC236}">
                <a16:creationId xmlns:a16="http://schemas.microsoft.com/office/drawing/2014/main" id="{D34CD5C1-1388-4B8D-A3B4-A70A9FB7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55120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CAEA364A-F0DC-4DE1-BE50-A9EF29035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864620"/>
            <a:ext cx="689252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의인을 위하여 죽는 자가 쉽지 않고 선인을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6E9388DC-9D7C-403C-9F14-7218DB60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443561"/>
            <a:ext cx="6047256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위하여 용감히 죽는 자가 혹 있거니와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B8E58F2A-11CD-4E12-8B07-608A3C81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64956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468A9B19-3A8F-4994-8D74-BBBDB7E1B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174456"/>
            <a:ext cx="7139892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우리가 아직 죄인 되었을 때에 그리스도께서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B3F671E2-5E76-48EE-BFFD-2D487444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753398"/>
            <a:ext cx="738709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우리를 위하여 죽으심으로 하나님께서 우리에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13602942-4D16-4502-B302-6A6FE706A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332339"/>
            <a:ext cx="581356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대한 자기의 사랑을 확증하셨느니라</a:t>
            </a:r>
          </a:p>
        </p:txBody>
      </p:sp>
      <p:sp>
        <p:nvSpPr>
          <p:cNvPr id="15" name="H2 14">
            <a:extLst xmlns:a="http://schemas.openxmlformats.org/drawingml/2006/main">
              <a:ext uri="{FF2B5EF4-FFF2-40B4-BE49-F238E27FC236}">
                <a16:creationId xmlns:a16="http://schemas.microsoft.com/office/drawing/2014/main" id="{AD762DD0-60DC-4971-8443-F1017362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61976"/>
            <a:ext cx="3536942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누구를 위하여 죽으셨는가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99CAC577-8AB2-4749-B430-9CED09AC3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22475"/>
            <a:ext cx="468575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7절은 당시 문화를 비춘다. 사회적으로 가치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6FB22C90-4705-4D4E-8A3D-3F8D32055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26990"/>
            <a:ext cx="453090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있고 명망 있는 사람을 위해 목숨을 걸거나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E28A1DA2-CDA2-4848-9B0C-45733668C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31505"/>
            <a:ext cx="3182731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선물로 후원하는 일은 있었다.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B0371418-B496-4128-AB48-D0CA3A78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87973"/>
            <a:ext cx="431920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6절과 8절: 그리스도는 우리가 연약하고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EB942CFF-3108-481E-81CA-B8A27066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92488"/>
            <a:ext cx="4702588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경건하지 않으며 아직 죄인이었을 때 우리를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EB32928E-4BCC-43C8-A23F-153196F7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97003"/>
            <a:ext cx="161166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위해 죽으셨다.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CD4B3AFC-37D2-426B-A4C8-791037A4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53471"/>
            <a:ext cx="5013293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8절: 하나님은 그 죽음으로 우리에 대한 자기의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6D420D78-BDEC-4E93-A901-B3E6D950D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557986"/>
            <a:ext cx="2198775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사랑을 ‘확증’하셨다.</a:t>
            </a:r>
          </a:p>
        </p:txBody>
      </p:sp>
    </p:spTree>
    <p:extLst>
      <p:ext uri="{BB962C8B-B14F-4D97-AF65-F5344CB8AC3E}">
        <p14:creationId xmlns:p14="http://schemas.microsoft.com/office/powerpoint/2010/main" val="5517934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un-left 1">
            <a:extLst xmlns:a="http://schemas.openxmlformats.org/drawingml/2006/main">
              <a:ext uri="{FF2B5EF4-FFF2-40B4-BE49-F238E27FC236}">
                <a16:creationId xmlns:a16="http://schemas.microsoft.com/office/drawing/2014/main" id="{4169105B-334F-49C8-B62F-87ED82D96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5251F2F-D1FE-45D8-A425-31BC5FC6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 / 24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A5BBA6F1-6AA1-4320-96B0-F25C34FD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6272"/>
            <a:ext cx="11009709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세상이 상상할 수 없는 이 복음의 핵심이 우리 삶의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74A0B5CC-5DE0-40E5-8664-B521B8A6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45656"/>
            <a:ext cx="12405884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기초이자, 그리스도께서 피 흘려 세우신 교회의 기초여야</a:t>
            </a:r>
          </a:p>
        </p:txBody>
      </p:sp>
      <p:sp>
        <p:nvSpPr>
          <p:cNvPr id="5" name="key-text 5">
            <a:extLst xmlns:a="http://schemas.openxmlformats.org/drawingml/2006/main">
              <a:ext uri="{FF2B5EF4-FFF2-40B4-BE49-F238E27FC236}">
                <a16:creationId xmlns:a16="http://schemas.microsoft.com/office/drawing/2014/main" id="{4F0F3DC2-C946-48A5-AB35-D5DAE8E0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35041"/>
            <a:ext cx="122307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한다.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88B045D1-CE97-4A3B-B5A2-4690DB8AC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72100"/>
            <a:ext cx="9973580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 은혜는 구원의 확신을 주며, 교회가 사람을 대하고 평가하는 방식도 바꾼다.</a:t>
            </a:r>
          </a:p>
        </p:txBody>
      </p:sp>
    </p:spTree>
    <p:extLst>
      <p:ext uri="{BB962C8B-B14F-4D97-AF65-F5344CB8AC3E}">
        <p14:creationId xmlns:p14="http://schemas.microsoft.com/office/powerpoint/2010/main" val="10663805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8B76DCF6-831A-4B86-896B-6FE780C80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179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88FA7101-AF06-4AF5-B850-82FFE65F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3159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52F843E0-E08B-4CC0-9195-61DC561A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7997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4EB6A8CE-228A-4F0E-97DF-8ADFEA369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2835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FECDE20F-0636-4E15-ACC1-5C701EEAA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52CFE2E0-0B42-44E2-9937-2262D05D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 / 24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BA8E2751-CC90-427C-8220-77EDCB51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85479"/>
            <a:ext cx="9194649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선물을 받은 교회도 자격을 따질 수 있다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B2BEF501-EAB0-4973-8CCB-89F0D8CE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2924026"/>
            <a:ext cx="1267858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사람의 자격을 내세우거나 세상이 만든 기준으로 사람을 평가하는 일은 복음에 반한다.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E75F2681-38E6-4997-919C-68C294996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723829"/>
            <a:ext cx="1291494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고린도교회는 자신들이 후원하는 사역자를 자랑하며, 그들을 내세워 자기 명예를 높이려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11CB47A8-B3B4-4EEB-A098-9A1FD580E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272409"/>
            <a:ext cx="244313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했다(고전 1:12).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4F1769AC-9229-4F3A-9A7C-69941A79B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072211"/>
            <a:ext cx="1267941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세상에서 영향력 있는 사람이 교회에서도 더 나은 사람으로 여겨지면, 교회는 복음에서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85369201-6588-45D6-AC35-C7419B834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620792"/>
            <a:ext cx="146298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멀어진다.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43663D43-2523-4AEB-BBBC-6E9371E81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420594"/>
            <a:ext cx="1148493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교회로 자격 없는 사람들, 부족한 사람들을 부르셨다(고전 1:26-31).</a:t>
            </a:r>
          </a:p>
        </p:txBody>
      </p:sp>
    </p:spTree>
    <p:extLst>
      <p:ext uri="{BB962C8B-B14F-4D97-AF65-F5344CB8AC3E}">
        <p14:creationId xmlns:p14="http://schemas.microsoft.com/office/powerpoint/2010/main" val="17253081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294FC495-8B2C-4FB7-B5B5-2F737CB7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1775BE6C-95BC-47B1-AD38-D8B9523C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 / 24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067E40AB-B83B-4A41-B5C8-83A8D5C26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77691"/>
            <a:ext cx="12781598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우리에게서 예수 그리스도의 가치를 발견하신다.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3C620CFA-E3B4-4E4B-82FE-F9ADC8E35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67075"/>
            <a:ext cx="8544068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그러므로 우리는 예수님짜리 인생이다.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85066A5A-61D6-44F8-8C7B-AE61F0154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04134"/>
            <a:ext cx="11043880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세상은 경제력으로 사람을 평가하고 줄을 세운다. 가치 있게 보이려고 분투하다 낙심과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0B9FFEAD-23D1-4CAF-A8DD-C87DEA03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96904"/>
            <a:ext cx="11912656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불안과 우울감에 빠진 사람에게, 복음은 사람의 가치가 하나님의 선물인 예수 그리스도에게서</a:t>
            </a:r>
          </a:p>
        </p:txBody>
      </p:sp>
      <p:sp>
        <p:nvSpPr>
          <p:cNvPr id="7" name="key-note 7">
            <a:extLst xmlns:a="http://schemas.openxmlformats.org/drawingml/2006/main">
              <a:ext uri="{FF2B5EF4-FFF2-40B4-BE49-F238E27FC236}">
                <a16:creationId xmlns:a16="http://schemas.microsoft.com/office/drawing/2014/main" id="{700B4E35-37F7-4538-866D-15F9835B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9674"/>
            <a:ext cx="2192941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나온다고 말한다.</a:t>
            </a:r>
          </a:p>
        </p:txBody>
      </p:sp>
    </p:spTree>
    <p:extLst>
      <p:ext uri="{BB962C8B-B14F-4D97-AF65-F5344CB8AC3E}">
        <p14:creationId xmlns:p14="http://schemas.microsoft.com/office/powerpoint/2010/main" val="33119502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179D7C62-5282-4447-9EEB-E632078D9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9518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68C9AE56-C5C9-4F43-BD71-3BC7B261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4356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3EC8B0C1-7C19-446A-80D1-080596128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4336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A6EC9057-979E-4188-9E36-5C34FEB5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6D972BB-F5C3-410B-A146-3C12B1D7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11 / 24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7942C8DE-7EC1-4FA3-8EF5-39FBAE3E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43038"/>
            <a:ext cx="7891986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선물에는 기대와 능력이 담겨 있다</a:t>
            </a:r>
          </a:p>
        </p:txBody>
      </p:sp>
      <p:sp>
        <p:nvSpPr>
          <p:cNvPr id="7" name="lead 4">
            <a:extLst xmlns:a="http://schemas.openxmlformats.org/drawingml/2006/main">
              <a:ext uri="{FF2B5EF4-FFF2-40B4-BE49-F238E27FC236}">
                <a16:creationId xmlns:a16="http://schemas.microsoft.com/office/drawing/2014/main" id="{16FB7673-C28A-4E55-9866-6347E1298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46449"/>
            <a:ext cx="1162895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현대인은 선물에 아무 기대도 담겨서는 안 된다고 생각하곤 한다. 고대의 선물은</a:t>
            </a:r>
          </a:p>
        </p:txBody>
      </p:sp>
      <p:sp>
        <p:nvSpPr>
          <p:cNvPr id="8" name="lead 5">
            <a:extLst xmlns:a="http://schemas.openxmlformats.org/drawingml/2006/main">
              <a:ext uri="{FF2B5EF4-FFF2-40B4-BE49-F238E27FC236}">
                <a16:creationId xmlns:a16="http://schemas.microsoft.com/office/drawing/2014/main" id="{7219E563-0AFC-41A2-BEB4-B78DAE60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77914"/>
            <a:ext cx="568871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상호적이어서 반드시 기대를 포함했다.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CE0D9C5F-58B7-4B3E-9002-460CBF44A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087416"/>
            <a:ext cx="1267791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선물에도 분명한 기대가 있다. 하나님은 우리가 하나님과 새로운 관계 안에서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0A3A7081-F4C4-4D78-A473-124E06727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635996"/>
            <a:ext cx="318123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살아가기를 바라신다.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6CC89F4E-888A-4E62-88D8-4148AF0C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435798"/>
            <a:ext cx="741059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 선물에는 기대를 이루어 내는 능력도 담겨 있다.</a:t>
            </a:r>
          </a:p>
        </p:txBody>
      </p:sp>
      <p:sp>
        <p:nvSpPr>
          <p:cNvPr id="12" name="LI 9">
            <a:extLst xmlns:a="http://schemas.openxmlformats.org/drawingml/2006/main">
              <a:ext uri="{FF2B5EF4-FFF2-40B4-BE49-F238E27FC236}">
                <a16:creationId xmlns:a16="http://schemas.microsoft.com/office/drawing/2014/main" id="{528BD1C9-856D-4315-AA7E-681243295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235601"/>
            <a:ext cx="1220685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은혜를 받기 위한 자격과 은혜를 받은 뒤의 삶을 구분한다. 기대는 이미 선물을 받은</a:t>
            </a:r>
          </a:p>
        </p:txBody>
      </p:sp>
      <p:sp>
        <p:nvSpPr>
          <p:cNvPr id="13" name="LI 10">
            <a:extLst xmlns:a="http://schemas.openxmlformats.org/drawingml/2006/main">
              <a:ext uri="{FF2B5EF4-FFF2-40B4-BE49-F238E27FC236}">
                <a16:creationId xmlns:a16="http://schemas.microsoft.com/office/drawing/2014/main" id="{87E5AB70-2882-4B0A-B021-16E16B83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784181"/>
            <a:ext cx="284935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사람에게 주어진다.</a:t>
            </a:r>
          </a:p>
        </p:txBody>
      </p:sp>
    </p:spTree>
    <p:extLst>
      <p:ext uri="{BB962C8B-B14F-4D97-AF65-F5344CB8AC3E}">
        <p14:creationId xmlns:p14="http://schemas.microsoft.com/office/powerpoint/2010/main" val="50836066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20986CFB-2391-4A13-9AAB-E5AC37826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77280"/>
            <a:ext cx="0" cy="44925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BE9E4FCD-7341-4ECF-90CA-53FFBB47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2192A984-EBD1-49BA-B43F-17E17E5B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12 / 24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D847E3AE-09A1-49A7-910D-D02D78033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7280"/>
            <a:ext cx="2760012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6:1-3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08799D6B-39A5-4CA6-9A29-2653D96F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4446" y="1824930"/>
            <a:ext cx="204442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6:1-11 · 1/4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424A7310-ABE4-45D9-93DC-F59FDA11F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893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10D363BA-EA39-47C3-BE64-C4A0BFE10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467868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그런즉 우리가 무슨 말을 하리요 은혜를 더하게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8F28BB87-2AFA-49CE-BDD3-B8800A7DD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77319"/>
            <a:ext cx="407967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하려고 죄에 거하겠느냐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19F0910D-54CC-4E9D-B812-36B83A1C0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46786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49486E30-F36C-4671-A74F-B284F322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846761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그럴 수 없느니라 죄에 대하여 죽은 우리가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67AE4D1F-02AA-4C17-AF96-64FC64BAC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456212"/>
            <a:ext cx="432570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어찌 그 가운데 더 살리요</a:t>
            </a:r>
          </a:p>
        </p:txBody>
      </p:sp>
      <p:sp>
        <p:nvSpPr>
          <p:cNvPr id="12" name="verse-num 11">
            <a:extLst xmlns:a="http://schemas.openxmlformats.org/drawingml/2006/main">
              <a:ext uri="{FF2B5EF4-FFF2-40B4-BE49-F238E27FC236}">
                <a16:creationId xmlns:a16="http://schemas.microsoft.com/office/drawing/2014/main" id="{4E97D0F8-7887-4E29-9D1A-B646984E4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25678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92204245-0435-4B47-8CDC-859794A4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225653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무릇 그리스도 예수와 합하여 세례를 받은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2A932827-253F-4A62-ABAA-A9301A36D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835104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우리는 그의 죽으심과 합하여 세례를 받은 줄을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AD8A9106-C5C8-400D-B09E-8695F8CA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444555"/>
            <a:ext cx="24233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알지 못하느냐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F3281383-547D-4AF9-8825-FF69A910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64791"/>
            <a:ext cx="380130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은혜를 더하게 하려고 죄에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02CD77CE-542E-4799-BDFB-CE6B00E90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24224"/>
            <a:ext cx="163800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거하겠느냐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DFF9D7E1-AE27-4B9F-AD4B-FBBF3E341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17912"/>
            <a:ext cx="45702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1절의 질문은 복음을 비꼬는 반응을 담고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1C4E66CF-E447-42BD-84C4-018820CA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43560"/>
            <a:ext cx="476993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있다. 자격 없는 죄인에게 주신 선물이라는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A0AA02C4-EEE2-47FA-90B2-C2E9E420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69209"/>
            <a:ext cx="411351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메시지는 오해받고 공격받기 쉬웠다.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F4E13E33-4C60-46B0-AC9D-C3AD9389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54847"/>
            <a:ext cx="489344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2절: 바울은 ‘그럴 수 없느니라’고 단정한다.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81F9D773-A8CD-4ED9-8586-02AD6A52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40486"/>
            <a:ext cx="447155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3절 ‘합하여’는 ‘~속으로’, ‘세례’는 ‘물에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A6DA166E-0E2B-47E4-B43F-80574996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66134"/>
            <a:ext cx="476092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담그다’라는 뜻이다. 믿음을 고백한 사람은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7BD0F5DD-C385-407B-AE3F-986AFCD1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691783"/>
            <a:ext cx="225844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 안에 잠긴다.</a:t>
            </a:r>
          </a:p>
        </p:txBody>
      </p:sp>
    </p:spTree>
    <p:extLst>
      <p:ext uri="{BB962C8B-B14F-4D97-AF65-F5344CB8AC3E}">
        <p14:creationId xmlns:p14="http://schemas.microsoft.com/office/powerpoint/2010/main" val="102692028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44C2294D-1077-4BD6-8F02-33B4FF95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397496"/>
            <a:ext cx="0" cy="44925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FBD6AE8B-9B53-464D-865E-A64B8274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223E67F-E72E-4704-9914-8D8F31BB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13 / 24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E94D7281-554C-4000-BB71-01130B7DE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397496"/>
            <a:ext cx="2859191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6:4-5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37A5DCD1-699C-492C-8732-31B900B7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999" y="1645146"/>
            <a:ext cx="204442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6:1-11 · 2/4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6161E7B2-F471-44B0-8774-F3186A8AD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88109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93499D1B-AF2A-45F9-9394-053B2CF30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288084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그러므로 우리가 그의 죽으심과 합하여 세례를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460F6C1B-3A4D-4C69-8DCF-4E5E952B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897535"/>
            <a:ext cx="662582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받음으로 그와 함께 장사되었나니 이는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518EBEBC-E4DF-496C-8929-D32ECA55F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506986"/>
            <a:ext cx="777597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아버지의 영광으로 말미암아 그리스도를 죽은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19F6C48A-9D26-4712-A399-6A6538E2F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116437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자 가운데서 살리심과 같이 우리로 또한 새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0B646BB0-D869-4F7D-BCE2-985A3D8D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725888"/>
            <a:ext cx="585923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생명 가운데서 행하게 하려 함이라</a:t>
            </a:r>
          </a:p>
        </p:txBody>
      </p:sp>
      <p:sp>
        <p:nvSpPr>
          <p:cNvPr id="12" name="verse-num 11">
            <a:extLst xmlns:a="http://schemas.openxmlformats.org/drawingml/2006/main">
              <a:ext uri="{FF2B5EF4-FFF2-40B4-BE49-F238E27FC236}">
                <a16:creationId xmlns:a16="http://schemas.microsoft.com/office/drawing/2014/main" id="{A71FCA7C-89E1-4635-80DC-DE4146D9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95355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5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45D2AFB7-F399-4234-A62F-BB9F39CE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495330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만일 우리가 그의 죽으심과 같은 모양으로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53CCC798-0E80-4588-BCCC-71E6BB81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104781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연합한 자가 되었으면 또한 그의 부활과 같은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75778F48-0747-4D71-A92E-805CEF77C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714232"/>
            <a:ext cx="496945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모양으로 연합한 자도 되리라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91FC78E3-6C8B-416B-B198-CCDFF0D4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485007"/>
            <a:ext cx="4930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그와 함께 장사되고 새 생명 가운데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EE40E980-3CB3-48C0-8A43-5A026538E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44439"/>
            <a:ext cx="105906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행하다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9FA6A2A2-8156-401B-808F-442CB9C3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38127"/>
            <a:ext cx="46220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세례는 본질적으로 신앙고백이다. 바울은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52C4C761-F0D2-4579-ACAA-16A0E65AF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63776"/>
            <a:ext cx="436721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그때 예수님과 우리가 하나로 연합하는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AFF35865-D55F-402D-8372-EDA3903F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489424"/>
            <a:ext cx="360461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영적인 일이 일어난다고 말한다.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D3D7284E-34B7-42A3-9A8E-784876ED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75063"/>
            <a:ext cx="48384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4절: 그리스도를 살리신 것 같이 우리도 ‘새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D804724C-A4BE-4786-BBBF-C56110A04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00711"/>
            <a:ext cx="399800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생명 가운데서 행하게’ 하려 하신다.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9650C51F-29CF-4770-8BBF-92862B982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086350"/>
            <a:ext cx="443705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5절: 그의 죽으심과 연합한 사람은 그의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06D573D6-FDD2-4FC8-8EBB-1A971E48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511998"/>
            <a:ext cx="218444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부활과도 연합한다.</a:t>
            </a:r>
          </a:p>
        </p:txBody>
      </p:sp>
    </p:spTree>
    <p:extLst>
      <p:ext uri="{BB962C8B-B14F-4D97-AF65-F5344CB8AC3E}">
        <p14:creationId xmlns:p14="http://schemas.microsoft.com/office/powerpoint/2010/main" val="105462738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47E25473-5E03-4EAE-99DE-6B13CBD7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77280"/>
            <a:ext cx="0" cy="40330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C31CD630-F312-4824-B3C2-C7B69CAB1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9560CD13-7232-4C92-8D73-CC784701D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14 / 24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3335DFC0-3BB0-4160-AA51-E00015ED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7280"/>
            <a:ext cx="2860691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6:6-8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C34FD6E3-43A7-4DDF-8A6B-E8E172882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4338" y="1824930"/>
            <a:ext cx="204442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6:1-11 · 3/4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8355678B-E855-4405-9E49-30F3CB0B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893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6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684D16FE-A2EF-437E-8FB0-1CC16FB4F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467868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우리가 알거니와 우리의 옛 사람이 예수와 함께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04FC0354-A4EE-4A35-93C4-FFC0DE1A7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77319"/>
            <a:ext cx="776163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십자가에 못 박힌 것은 죄의 몸이 죽어 다시는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16D439DB-FD04-4F78-8B65-6DB7A71E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686770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우리가 죄에게 종 노릇 하지 아니하려 함이니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66C06886-E112-4C2E-9200-3AC853DA8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56237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82AE3F6C-D9EB-4F5A-A7ED-8441C55E3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456212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이는 죽은 자가 죄에서 벗어나 의롭다 하심을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49985ED5-7453-417A-B417-9E328ED6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065663"/>
            <a:ext cx="19169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얻었음이라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9C208F48-4BF4-4A99-8884-648F344D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35129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8ADC323F-7E92-4A13-9A26-C332AF740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835104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만일 우리가 그리스도와 함께 죽었으면 또한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D5AEF56E-CBF5-4F5E-B2FF-CA2F53A62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444555"/>
            <a:ext cx="432570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그와 함께 살 줄을 믿노니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5A672D5B-9784-433B-9516-9FDDE9EFB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64791"/>
            <a:ext cx="202375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주인이 바뀌다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5965A763-0F3D-4EE9-9D88-321E96CDA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358479"/>
            <a:ext cx="451589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6절: 옛 사람이 예수와 함께 십자가에 못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01E87955-BE4D-4DE2-BF08-DE6CD8A85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784128"/>
            <a:ext cx="458924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박혔다. 다시는 죄에게 종 노릇 하지 않게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88186037-874C-44D7-901A-027B98881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09776"/>
            <a:ext cx="193007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하시려는 것이다.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35B9087F-3F52-480C-9C94-709BB099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95415"/>
            <a:ext cx="49504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피조물은 독립적이지 않다. 누구와의 관계에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0D6490E5-D01D-4A91-9153-B0297686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21063"/>
            <a:ext cx="444188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묶여 있는가가 우리의 정체성을 정한다.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021CAF6A-515F-4262-810A-E2ADA4058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06702"/>
            <a:ext cx="444155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전에는 죄가 우리를 지배하고 통제했다.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CE250491-EBBE-47A5-8AD9-18AB54FC7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32350"/>
            <a:ext cx="444188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값없이 찾아온 선물로 주인이 바뀌었다.</a:t>
            </a:r>
          </a:p>
        </p:txBody>
      </p:sp>
    </p:spTree>
    <p:extLst>
      <p:ext uri="{BB962C8B-B14F-4D97-AF65-F5344CB8AC3E}">
        <p14:creationId xmlns:p14="http://schemas.microsoft.com/office/powerpoint/2010/main" val="192321788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5D7BB387-FF1F-4AB9-82D1-0F868384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446312"/>
            <a:ext cx="0" cy="41170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DBFA3E95-1BBC-4744-B275-701E25377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1335079-8DBB-4478-B375-38A0FDFFC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15 / 24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7D2FE8C1-6A21-4A07-9431-65EF408C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46312"/>
            <a:ext cx="3010043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6:9-11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E6245488-8280-4BFC-9FED-1848C72C3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688" y="1703487"/>
            <a:ext cx="194224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6:1-11 · 4/4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2F5ECFC5-528A-4950-9377-488579A33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3707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9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183BFE4D-325C-40CB-93C0-0A657B22A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323207"/>
            <a:ext cx="593040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이는 그리스도께서 죽은 자 가운데서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248200FF-2112-4365-9A1D-EFC6DB19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902148"/>
            <a:ext cx="786815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살아나셨으매 다시 죽지 아니하시고 사망이 다시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97DC8E65-E17E-400E-A18D-4A346D01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481090"/>
            <a:ext cx="5566196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그를 주장하지 못할 줄을 앎이로라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77F72428-1DF7-41E1-BC37-B52928661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02485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8D3B6E01-5928-4F98-89EE-85109DD5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211985"/>
            <a:ext cx="750410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그가 죽으심은 죄에 대하여 단번에 죽으심이요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B4E3D79C-C186-4F12-BBD8-5DC2AD1D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790926"/>
            <a:ext cx="798516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그가 살아 계심은 하나님께 대하여 살아 계심이니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DF059578-B773-4F68-A646-61207D2D7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2321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11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CFFBF16B-807E-42B6-9A2A-20C0A07F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521821"/>
            <a:ext cx="725674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이와 같이 너희도 너희 자신을 죄에 대하여는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0B47513C-C557-489A-8056-AAC265C2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100763"/>
            <a:ext cx="677568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죽은 자요 그리스도 예수 안에서 하나님께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474C90C5-2774-415C-9DAA-306EFFB2B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679704"/>
            <a:ext cx="593040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대하여는 살아 있는 자로 여길지어다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6668F458-01F6-4B27-8755-43D0D5BC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30400"/>
            <a:ext cx="4301538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하나님께 대하여 살아 있는 자로</a:t>
            </a:r>
          </a:p>
        </p:txBody>
      </p:sp>
      <p:sp>
        <p:nvSpPr>
          <p:cNvPr id="18" name="H2 17">
            <a:extLst xmlns:a="http://schemas.openxmlformats.org/drawingml/2006/main">
              <a:ext uri="{FF2B5EF4-FFF2-40B4-BE49-F238E27FC236}">
                <a16:creationId xmlns:a16="http://schemas.microsoft.com/office/drawing/2014/main" id="{71E88270-9037-493A-871B-E42ADDF2A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66913"/>
            <a:ext cx="1015603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여기라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465D5653-FBEA-426D-A605-3675E4F93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27412"/>
            <a:ext cx="4318206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9-10절: 그리스도는 죄에 대하여 단번에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830A06C1-4BC1-471F-863B-7D834E85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31927"/>
            <a:ext cx="484477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죽으셨고, 이제 하나님께 대하여 살아 계신다.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FE2C8568-9B70-4DA5-9A25-52EB07B9E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436441"/>
            <a:ext cx="373630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사망이 다시 그를 주장하지 못한다.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73559F98-3EC0-47D6-AB6F-FABA806D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92910"/>
            <a:ext cx="477709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11절: 그리스도와 연합한 사람은 자신을 죄에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0E2D4C5F-3ACD-44B1-85D9-DBC097DAA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397425"/>
            <a:ext cx="460274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대하여 죽은 자, 하나님께 대하여 살아 있는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7F132796-92C0-4618-B4AF-C8E327FA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01939"/>
            <a:ext cx="5014793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자로 여긴다. 죄와의 관계는 끊어졌고 하나님과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4AF87010-1EF8-4409-91ED-AB7D1BC4A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06454"/>
            <a:ext cx="287069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새로운 관계가 시작되었다.</a:t>
            </a:r>
          </a:p>
        </p:txBody>
      </p:sp>
    </p:spTree>
    <p:extLst>
      <p:ext uri="{BB962C8B-B14F-4D97-AF65-F5344CB8AC3E}">
        <p14:creationId xmlns:p14="http://schemas.microsoft.com/office/powerpoint/2010/main" val="12828525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un-left 1">
            <a:extLst xmlns:a="http://schemas.openxmlformats.org/drawingml/2006/main">
              <a:ext uri="{FF2B5EF4-FFF2-40B4-BE49-F238E27FC236}">
                <a16:creationId xmlns:a16="http://schemas.microsoft.com/office/drawing/2014/main" id="{572FCA4C-0F06-4FE4-971D-5297C5FCE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7229CB14-5599-4E69-84E6-14EF67CF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16 / 24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ACCBF0DF-47DA-4BC7-A9E5-EBEC9F41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6272"/>
            <a:ext cx="11766971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우리는 사랑할 만한 가치가 있어서 하나님께 사랑받는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6AE851BA-D152-456E-BE5A-F6557CC3E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45656"/>
            <a:ext cx="12280202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존재가 아니다. 하나님께서 우리를 사랑하셨기에 우리는</a:t>
            </a:r>
          </a:p>
        </p:txBody>
      </p:sp>
      <p:sp>
        <p:nvSpPr>
          <p:cNvPr id="5" name="key-text 5">
            <a:extLst xmlns:a="http://schemas.openxmlformats.org/drawingml/2006/main">
              <a:ext uri="{FF2B5EF4-FFF2-40B4-BE49-F238E27FC236}">
                <a16:creationId xmlns:a16="http://schemas.microsoft.com/office/drawing/2014/main" id="{90F2EB38-1FDA-41A7-AC08-9156E0AC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35041"/>
            <a:ext cx="8789599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사랑할 만한 가치가 있는 존재가 되었다.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601C2090-01C5-40B1-87FF-689F5E62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72100"/>
            <a:ext cx="6865858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이것이 그리스도와 연합한 성도의 새로운 정체성이다.</a:t>
            </a:r>
          </a:p>
        </p:txBody>
      </p:sp>
    </p:spTree>
    <p:extLst>
      <p:ext uri="{BB962C8B-B14F-4D97-AF65-F5344CB8AC3E}">
        <p14:creationId xmlns:p14="http://schemas.microsoft.com/office/powerpoint/2010/main" val="204941447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ule 1">
            <a:extLst xmlns:a="http://schemas.openxmlformats.org/drawingml/2006/main">
              <a:ext uri="{FF2B5EF4-FFF2-40B4-BE49-F238E27FC236}">
                <a16:creationId xmlns:a16="http://schemas.microsoft.com/office/drawing/2014/main" id="{F7E9EE2D-1992-4D20-9A88-350FC1964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5116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A5445A6D-7289-4333-ADC2-25A8BCD3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5096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0697FB8D-99A7-4F51-BA09-42ACAD6F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5076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15B205A3-CCFC-4C8D-AFA3-FA515A0F0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915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7381254E-675F-4064-8C16-E51CD970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E3A1A34-3EA0-47FD-B13A-32CEA3BE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17 / 24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C855B4E0-AD7D-40DD-BB47-261087F88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904851"/>
            <a:ext cx="5654707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새 정체성과 여전한 갈등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F89BF8D5-281A-4A25-B2B6-DC8738E4A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143399"/>
            <a:ext cx="1082618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선물을 받은 성도가 새로운 관계에 맞게 살아가기를 기대하신다.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5648F6D4-AF82-4667-ABF8-E0BA81F8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943201"/>
            <a:ext cx="907013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그런데 우리 안에는 여전히 이기적이고 탐욕적인 모습이 있다.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F1986038-D5D5-4B8A-ABD5-6F86BDC1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743004"/>
            <a:ext cx="1170346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‘이런 내가 어떻게 새로운 관계로 살아갈 수 있을까?’ 이 질문은 성도가 끊임없이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59DBFCE1-D50A-499C-9F12-67B15B6C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291584"/>
            <a:ext cx="284935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마주하는 싸움이다.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53F40E01-8E11-4FED-8CC8-498E40F7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091386"/>
            <a:ext cx="1116289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마태복음 11장에서 예수님은 무거운 짐을 지고 고생하는 이들을 초대하신다.</a:t>
            </a:r>
          </a:p>
        </p:txBody>
      </p:sp>
    </p:spTree>
    <p:extLst>
      <p:ext uri="{BB962C8B-B14F-4D97-AF65-F5344CB8AC3E}">
        <p14:creationId xmlns:p14="http://schemas.microsoft.com/office/powerpoint/2010/main" val="55414444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B767F0E9-1F7C-4939-9466-1811F015F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77280"/>
            <a:ext cx="0" cy="5343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FDFEB90F-2865-4AE8-BFF1-656FA20B5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D72CF162-9A7A-4293-9553-17D566A41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18 / 24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E21D8D4E-F3AB-4267-996D-EB834D03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7280"/>
            <a:ext cx="4133517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마태복음 11:28-30</a:t>
            </a:r>
          </a:p>
        </p:txBody>
      </p:sp>
      <p:sp>
        <p:nvSpPr>
          <p:cNvPr id="5" name="verse-num 4">
            <a:extLst xmlns:a="http://schemas.openxmlformats.org/drawingml/2006/main">
              <a:ext uri="{FF2B5EF4-FFF2-40B4-BE49-F238E27FC236}">
                <a16:creationId xmlns:a16="http://schemas.microsoft.com/office/drawing/2014/main" id="{AFB7CF90-C8EF-4A3C-A984-28E2BC41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89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28</a:t>
            </a:r>
          </a:p>
        </p:txBody>
      </p:sp>
      <p:sp>
        <p:nvSpPr>
          <p:cNvPr id="6" name="verse-text 5">
            <a:extLst xmlns:a="http://schemas.openxmlformats.org/drawingml/2006/main">
              <a:ext uri="{FF2B5EF4-FFF2-40B4-BE49-F238E27FC236}">
                <a16:creationId xmlns:a16="http://schemas.microsoft.com/office/drawing/2014/main" id="{222617BF-5ADC-4376-A8E0-19BB7310D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467868"/>
            <a:ext cx="776163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수고하고 무거운 짐 진 자들아 다 내게로 오라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0951F7EB-6970-4249-87C6-772CFDC6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77319"/>
            <a:ext cx="420269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너희를 쉬게 하리라</a:t>
            </a:r>
          </a:p>
        </p:txBody>
      </p:sp>
      <p:sp>
        <p:nvSpPr>
          <p:cNvPr id="8" name="verse-num 7">
            <a:extLst xmlns:a="http://schemas.openxmlformats.org/drawingml/2006/main">
              <a:ext uri="{FF2B5EF4-FFF2-40B4-BE49-F238E27FC236}">
                <a16:creationId xmlns:a16="http://schemas.microsoft.com/office/drawing/2014/main" id="{88015725-5FE1-464F-B79B-FE9DAE60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46786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29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09D3AFA7-CCF6-486B-9E1D-8029EA5E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846761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나는 마음이 온유하고 겸손하니 나의 멍에를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438281D4-0C5E-4854-9D76-44CBAC455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456212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메고 내게 배우라 그리하면 너희 마음이 쉼을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409EBC57-CE97-4240-856B-23653E85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065663"/>
            <a:ext cx="155971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얻으리니</a:t>
            </a:r>
          </a:p>
        </p:txBody>
      </p:sp>
      <p:sp>
        <p:nvSpPr>
          <p:cNvPr id="12" name="verse-num 11">
            <a:extLst xmlns:a="http://schemas.openxmlformats.org/drawingml/2006/main">
              <a:ext uri="{FF2B5EF4-FFF2-40B4-BE49-F238E27FC236}">
                <a16:creationId xmlns:a16="http://schemas.microsoft.com/office/drawing/2014/main" id="{0975BC27-2E12-436E-9D62-C8445CBA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3512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30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0D8981FA-EE3C-4F48-AD46-1B2747D1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835104"/>
            <a:ext cx="687185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이는 내 멍에는 쉽고 내 짐은 가벼움이라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9B9CAFDD-4F58-4DAE-94DC-F99A10916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444555"/>
            <a:ext cx="155971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하시니라</a:t>
            </a:r>
          </a:p>
        </p:txBody>
      </p:sp>
      <p:sp>
        <p:nvSpPr>
          <p:cNvPr id="15" name="H2 14">
            <a:extLst xmlns:a="http://schemas.openxmlformats.org/drawingml/2006/main">
              <a:ext uri="{FF2B5EF4-FFF2-40B4-BE49-F238E27FC236}">
                <a16:creationId xmlns:a16="http://schemas.microsoft.com/office/drawing/2014/main" id="{B993A352-6CE9-4BEE-A04F-A1694152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64791"/>
            <a:ext cx="444972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쉼으로 초대하시고 멍에를 함께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7D66870C-4129-4121-854E-43DEBC7E8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24224"/>
            <a:ext cx="105906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메신다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FFF0850C-C246-43E8-8ED6-8C56C0DB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17912"/>
            <a:ext cx="435821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28절: 예수님은 수고하고 무거운 짐 진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A1F675DB-C467-45D2-8B49-47243A728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43560"/>
            <a:ext cx="449706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사람들에게 ‘내가 너희를 쉬게 하리라’고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9F300DEE-6456-47F3-BE22-698A2A44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69209"/>
            <a:ext cx="139332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말씀하신다.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732A2B70-C092-4C05-A930-E84DA60D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54847"/>
            <a:ext cx="475359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29절: 쉼의 초대는 ‘나의 멍에를 메고 내게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F8774066-A239-4C98-B704-468988B9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80496"/>
            <a:ext cx="468708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배우라’는 부르심으로 이어진다. 예수님께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EE49DB29-628F-4A36-8D66-5DDCEFD10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06144"/>
            <a:ext cx="502396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가면 아무 의무도 없이 살아도 된다는 뜻으로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3FFB7C11-22F6-45E3-8FB7-C4055CE2C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531793"/>
            <a:ext cx="152533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읽을 수 없다.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A8200708-DD71-4DF7-B257-E98E7547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117431"/>
            <a:ext cx="444272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성도는 예수님의 학교에서 배우고, 평생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F38176A8-6865-4368-A5FB-3C74017EB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543080"/>
            <a:ext cx="444188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그분과 보조를 맞추어 인생길을 걷는다.</a:t>
            </a:r>
          </a:p>
        </p:txBody>
      </p:sp>
    </p:spTree>
    <p:extLst>
      <p:ext uri="{BB962C8B-B14F-4D97-AF65-F5344CB8AC3E}">
        <p14:creationId xmlns:p14="http://schemas.microsoft.com/office/powerpoint/2010/main" val="38404751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Rule 1">
            <a:extLst xmlns:a="http://schemas.openxmlformats.org/drawingml/2006/main">
              <a:ext uri="{FF2B5EF4-FFF2-40B4-BE49-F238E27FC236}">
                <a16:creationId xmlns:a16="http://schemas.microsoft.com/office/drawing/2014/main" id="{F07AB94B-E246-455D-BF5E-8048B509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66467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89DCFF7A-6B4D-413A-8F01-0B1DF9C44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1855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06FB1994-2AED-46DC-96B0-CDB48A64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1855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04749125-20A1-40DF-9C5E-CE62184CD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31855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AD6F0A33-E283-466E-A77B-6732E9A26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E317B29-6443-4131-BF38-70845609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19 / 24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35038F1F-D625-43FE-9843-5F2F4AE2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20205"/>
            <a:ext cx="7769304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은혜와 순종은 어떻게 이어지는가</a:t>
            </a:r>
          </a:p>
        </p:txBody>
      </p:sp>
      <p:sp>
        <p:nvSpPr>
          <p:cNvPr id="8" name="node-n 4">
            <a:extLst xmlns:a="http://schemas.openxmlformats.org/drawingml/2006/main">
              <a:ext uri="{FF2B5EF4-FFF2-40B4-BE49-F238E27FC236}">
                <a16:creationId xmlns:a16="http://schemas.microsoft.com/office/drawing/2014/main" id="{BFE25771-910C-41D4-A48C-6B9A8DDA9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141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9" name="H3 5">
            <a:extLst xmlns:a="http://schemas.openxmlformats.org/drawingml/2006/main">
              <a:ext uri="{FF2B5EF4-FFF2-40B4-BE49-F238E27FC236}">
                <a16:creationId xmlns:a16="http://schemas.microsoft.com/office/drawing/2014/main" id="{E74D0F02-0975-4190-89D6-B28AA9E08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39753"/>
            <a:ext cx="82272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선물</a:t>
            </a:r>
          </a:p>
        </p:txBody>
      </p:sp>
      <p:sp>
        <p:nvSpPr>
          <p:cNvPr id="10" name="P 6">
            <a:extLst xmlns:a="http://schemas.openxmlformats.org/drawingml/2006/main">
              <a:ext uri="{FF2B5EF4-FFF2-40B4-BE49-F238E27FC236}">
                <a16:creationId xmlns:a16="http://schemas.microsoft.com/office/drawing/2014/main" id="{0B23191B-91A3-424D-AFAF-0A70E812C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50841"/>
            <a:ext cx="218360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자격 없는 죄인에게</a:t>
            </a:r>
          </a:p>
        </p:txBody>
      </p:sp>
      <p:sp>
        <p:nvSpPr>
          <p:cNvPr id="11" name="P 7">
            <a:extLst xmlns:a="http://schemas.openxmlformats.org/drawingml/2006/main">
              <a:ext uri="{FF2B5EF4-FFF2-40B4-BE49-F238E27FC236}">
                <a16:creationId xmlns:a16="http://schemas.microsoft.com/office/drawing/2014/main" id="{262ADC31-5253-4921-87E2-261A8933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58184"/>
            <a:ext cx="304121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그리스도를 주심 (롬 3:24;</a:t>
            </a:r>
          </a:p>
        </p:txBody>
      </p:sp>
      <p:sp>
        <p:nvSpPr>
          <p:cNvPr id="12" name="P 8">
            <a:extLst xmlns:a="http://schemas.openxmlformats.org/drawingml/2006/main">
              <a:ext uri="{FF2B5EF4-FFF2-40B4-BE49-F238E27FC236}">
                <a16:creationId xmlns:a16="http://schemas.microsoft.com/office/drawing/2014/main" id="{F3E62248-23B5-4F1B-961B-5DBD3B157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65527"/>
            <a:ext cx="6631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5:8)</a:t>
            </a:r>
          </a:p>
        </p:txBody>
      </p:sp>
      <p:sp>
        <p:nvSpPr>
          <p:cNvPr id="13" name="node-n 9">
            <a:extLst xmlns:a="http://schemas.openxmlformats.org/drawingml/2006/main">
              <a:ext uri="{FF2B5EF4-FFF2-40B4-BE49-F238E27FC236}">
                <a16:creationId xmlns:a16="http://schemas.microsoft.com/office/drawing/2014/main" id="{8A70B338-C5F6-49F4-B09C-35847BD25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4141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4" name="H3 10">
            <a:extLst xmlns:a="http://schemas.openxmlformats.org/drawingml/2006/main">
              <a:ext uri="{FF2B5EF4-FFF2-40B4-BE49-F238E27FC236}">
                <a16:creationId xmlns:a16="http://schemas.microsoft.com/office/drawing/2014/main" id="{1CE05274-995E-4AA6-A08E-4CF43711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739753"/>
            <a:ext cx="82272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연합</a:t>
            </a:r>
          </a:p>
        </p:txBody>
      </p:sp>
      <p:sp>
        <p:nvSpPr>
          <p:cNvPr id="15" name="P 11">
            <a:extLst xmlns:a="http://schemas.openxmlformats.org/drawingml/2006/main">
              <a:ext uri="{FF2B5EF4-FFF2-40B4-BE49-F238E27FC236}">
                <a16:creationId xmlns:a16="http://schemas.microsoft.com/office/drawing/2014/main" id="{A8EF98DF-A4D3-44A1-A09B-47D107110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350841"/>
            <a:ext cx="30208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그리스도와 함께 죽고 함께</a:t>
            </a:r>
          </a:p>
        </p:txBody>
      </p:sp>
      <p:sp>
        <p:nvSpPr>
          <p:cNvPr id="16" name="P 12">
            <a:extLst xmlns:a="http://schemas.openxmlformats.org/drawingml/2006/main">
              <a:ext uri="{FF2B5EF4-FFF2-40B4-BE49-F238E27FC236}">
                <a16:creationId xmlns:a16="http://schemas.microsoft.com/office/drawing/2014/main" id="{9EBCF3F8-13F2-4DE8-B013-6C9579B0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758184"/>
            <a:ext cx="161701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삶 (롬 6:3-5)</a:t>
            </a:r>
          </a:p>
        </p:txBody>
      </p:sp>
      <p:sp>
        <p:nvSpPr>
          <p:cNvPr id="17" name="node-n 13">
            <a:extLst xmlns:a="http://schemas.openxmlformats.org/drawingml/2006/main">
              <a:ext uri="{FF2B5EF4-FFF2-40B4-BE49-F238E27FC236}">
                <a16:creationId xmlns:a16="http://schemas.microsoft.com/office/drawing/2014/main" id="{9B6B6A29-1027-4684-BF78-0CF03EC7A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34141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8" name="H3 14">
            <a:extLst xmlns:a="http://schemas.openxmlformats.org/drawingml/2006/main">
              <a:ext uri="{FF2B5EF4-FFF2-40B4-BE49-F238E27FC236}">
                <a16:creationId xmlns:a16="http://schemas.microsoft.com/office/drawing/2014/main" id="{ACDEB4FF-7054-4F15-8B11-D4C43A05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3739753"/>
            <a:ext cx="1536799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새 정체성</a:t>
            </a:r>
          </a:p>
        </p:txBody>
      </p:sp>
      <p:sp>
        <p:nvSpPr>
          <p:cNvPr id="19" name="P 15">
            <a:extLst xmlns:a="http://schemas.openxmlformats.org/drawingml/2006/main">
              <a:ext uri="{FF2B5EF4-FFF2-40B4-BE49-F238E27FC236}">
                <a16:creationId xmlns:a16="http://schemas.microsoft.com/office/drawing/2014/main" id="{B34B7495-25AD-42B9-A4DE-2CAE2191A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350841"/>
            <a:ext cx="30208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죄의 지배가 끝나고 주인이</a:t>
            </a:r>
          </a:p>
        </p:txBody>
      </p:sp>
      <p:sp>
        <p:nvSpPr>
          <p:cNvPr id="20" name="P 16">
            <a:extLst xmlns:a="http://schemas.openxmlformats.org/drawingml/2006/main">
              <a:ext uri="{FF2B5EF4-FFF2-40B4-BE49-F238E27FC236}">
                <a16:creationId xmlns:a16="http://schemas.microsoft.com/office/drawing/2014/main" id="{92658C23-4DF7-47CC-BD6E-C49281ED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758184"/>
            <a:ext cx="194574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바뀜 (롬 6:6, 11)</a:t>
            </a:r>
          </a:p>
        </p:txBody>
      </p:sp>
      <p:sp>
        <p:nvSpPr>
          <p:cNvPr id="21" name="node-n 17">
            <a:extLst xmlns:a="http://schemas.openxmlformats.org/drawingml/2006/main">
              <a:ext uri="{FF2B5EF4-FFF2-40B4-BE49-F238E27FC236}">
                <a16:creationId xmlns:a16="http://schemas.microsoft.com/office/drawing/2014/main" id="{1C84AA76-55AF-4F00-A95E-6D51690D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34141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22" name="H3 18">
            <a:extLst xmlns:a="http://schemas.openxmlformats.org/drawingml/2006/main">
              <a:ext uri="{FF2B5EF4-FFF2-40B4-BE49-F238E27FC236}">
                <a16:creationId xmlns:a16="http://schemas.microsoft.com/office/drawing/2014/main" id="{93415793-AA4B-4D22-97E0-700800D2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3739753"/>
            <a:ext cx="82272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멍에</a:t>
            </a:r>
          </a:p>
        </p:txBody>
      </p:sp>
      <p:sp>
        <p:nvSpPr>
          <p:cNvPr id="23" name="P 19">
            <a:extLst xmlns:a="http://schemas.openxmlformats.org/drawingml/2006/main">
              <a:ext uri="{FF2B5EF4-FFF2-40B4-BE49-F238E27FC236}">
                <a16:creationId xmlns:a16="http://schemas.microsoft.com/office/drawing/2014/main" id="{BFB7DD12-06E3-4BCC-AB6B-E47B4F56E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4350841"/>
            <a:ext cx="327540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주님과 보조를 맞추어 배우며</a:t>
            </a:r>
          </a:p>
        </p:txBody>
      </p:sp>
      <p:sp>
        <p:nvSpPr>
          <p:cNvPr id="24" name="P 20">
            <a:extLst xmlns:a="http://schemas.openxmlformats.org/drawingml/2006/main">
              <a:ext uri="{FF2B5EF4-FFF2-40B4-BE49-F238E27FC236}">
                <a16:creationId xmlns:a16="http://schemas.microsoft.com/office/drawing/2014/main" id="{7AC3FA0A-B830-4C59-B6ED-8E16481E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4758184"/>
            <a:ext cx="179839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걸음 (마 11:29)</a:t>
            </a:r>
          </a:p>
        </p:txBody>
      </p:sp>
      <p:sp>
        <p:nvSpPr>
          <p:cNvPr id="25" name="caption 21">
            <a:extLst xmlns:a="http://schemas.openxmlformats.org/drawingml/2006/main">
              <a:ext uri="{FF2B5EF4-FFF2-40B4-BE49-F238E27FC236}">
                <a16:creationId xmlns:a16="http://schemas.microsoft.com/office/drawing/2014/main" id="{54E127A3-FEE6-4A17-9078-D2E353A98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48065"/>
            <a:ext cx="13361670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순종은 선물로 시작된 관계 안에서 자란다. 하나님은 기대하시는 삶을 이룰 능력도 그 선물에 담아 주셨다.</a:t>
            </a:r>
          </a:p>
        </p:txBody>
      </p:sp>
      <p:sp>
        <p:nvSpPr>
          <p:cNvPr id="26" name="step-arrow 22">
            <a:extLst xmlns:a="http://schemas.openxmlformats.org/drawingml/2006/main">
              <a:ext uri="{FF2B5EF4-FFF2-40B4-BE49-F238E27FC236}">
                <a16:creationId xmlns:a16="http://schemas.microsoft.com/office/drawing/2014/main" id="{5EF59004-5C68-4EAC-8C7B-581BC5A1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6992" y="33683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27" name="step-arrow 23">
            <a:extLst xmlns:a="http://schemas.openxmlformats.org/drawingml/2006/main">
              <a:ext uri="{FF2B5EF4-FFF2-40B4-BE49-F238E27FC236}">
                <a16:creationId xmlns:a16="http://schemas.microsoft.com/office/drawing/2014/main" id="{15CF3D4D-DB2F-412A-AD28-B3A4CCC2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1692" y="33683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28" name="step-arrow 24">
            <a:extLst xmlns:a="http://schemas.openxmlformats.org/drawingml/2006/main">
              <a:ext uri="{FF2B5EF4-FFF2-40B4-BE49-F238E27FC236}">
                <a16:creationId xmlns:a16="http://schemas.microsoft.com/office/drawing/2014/main" id="{42FAACC1-546C-4C8C-B3F3-0FD1AC1B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6392" y="33683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140940666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un-left 1">
            <a:extLst xmlns:a="http://schemas.openxmlformats.org/drawingml/2006/main">
              <a:ext uri="{FF2B5EF4-FFF2-40B4-BE49-F238E27FC236}">
                <a16:creationId xmlns:a16="http://schemas.microsoft.com/office/drawing/2014/main" id="{6F3E3195-C51A-4F92-8D79-AD18C87F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78CDF4BF-EF68-4247-B7DE-D03D748AF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 / 24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F5378859-D3D5-415B-8368-82518F2AC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90552"/>
            <a:ext cx="12299204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십자가에서 확증된 하나님의 사랑에는 중도포기가 없다.</a:t>
            </a:r>
          </a:p>
        </p:txBody>
      </p:sp>
      <p:sp>
        <p:nvSpPr>
          <p:cNvPr id="4" name="key-note 4">
            <a:extLst xmlns:a="http://schemas.openxmlformats.org/drawingml/2006/main">
              <a:ext uri="{FF2B5EF4-FFF2-40B4-BE49-F238E27FC236}">
                <a16:creationId xmlns:a16="http://schemas.microsoft.com/office/drawing/2014/main" id="{8F149CAD-CFA3-4D65-8252-F123EF8FE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27612"/>
            <a:ext cx="11500937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예수님과 함께 멘 멍에는 중간에 풀어지지 않는다. 옛 사람의 그림자가 이끼처럼 남아 있어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285D8D40-D4BE-4619-9DC3-429FB5BD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20382"/>
            <a:ext cx="11585948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걸음이 힘든 것은 당연하다. 그래도 하나님은 선물을 주신 뒤 우리를 내버려 두지 않으신다.</a:t>
            </a:r>
          </a:p>
        </p:txBody>
      </p:sp>
    </p:spTree>
    <p:extLst>
      <p:ext uri="{BB962C8B-B14F-4D97-AF65-F5344CB8AC3E}">
        <p14:creationId xmlns:p14="http://schemas.microsoft.com/office/powerpoint/2010/main" val="83908604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ule 1">
            <a:extLst xmlns:a="http://schemas.openxmlformats.org/drawingml/2006/main">
              <a:ext uri="{FF2B5EF4-FFF2-40B4-BE49-F238E27FC236}">
                <a16:creationId xmlns:a16="http://schemas.microsoft.com/office/drawing/2014/main" id="{542B1DD7-F911-40BD-B9BD-D8149473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70684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C9A58B79-7C1A-4238-90E8-46C0FE8FB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70487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443D63C9-6C50-41D3-8BC7-AEDAC04A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70289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EAB09C6C-C808-4906-9C21-592E2B32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70091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C4E0B67E-BDD1-49E9-8203-32D9C3AF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393A225-0DB3-405C-AA0B-70D70D40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21 / 24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AFE77C7A-6B29-41E1-894E-503CE883C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24373"/>
            <a:ext cx="11309247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능력과 성취를 존중하되 가치의 잣대로 삼지 않기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BF298971-9700-457B-BE51-5E9C3B73C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362920"/>
            <a:ext cx="1216118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직분, 헌금, 학력, 사회적 지위가 발언의 무게와 앉는 자리를 정하고 있지는 않은가?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0F7D5969-BF27-4DFD-9E50-A3010D81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162723"/>
            <a:ext cx="1252956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봉사의 성과를 칭찬하는 말이 그만큼 하지 못하는 사람을 작게 만들고 있지는 않은가?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53AF978E-1608-4542-BF20-62A8AAB7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962525"/>
            <a:ext cx="1048447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실패하거나 부족함을 드러낸 사람이 공동체 안에서 여전히 환영받는가?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D44F3B2D-22EE-4743-818E-557852C3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762327"/>
            <a:ext cx="1207801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설교와 광고에서 성도를 부르는 말이 ‘예수님짜리 인생’이라는 고백과 어울리는가?</a:t>
            </a:r>
          </a:p>
        </p:txBody>
      </p:sp>
    </p:spTree>
    <p:extLst>
      <p:ext uri="{BB962C8B-B14F-4D97-AF65-F5344CB8AC3E}">
        <p14:creationId xmlns:p14="http://schemas.microsoft.com/office/powerpoint/2010/main" val="29887972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un-left 1">
            <a:extLst xmlns:a="http://schemas.openxmlformats.org/drawingml/2006/main">
              <a:ext uri="{FF2B5EF4-FFF2-40B4-BE49-F238E27FC236}">
                <a16:creationId xmlns:a16="http://schemas.microsoft.com/office/drawing/2014/main" id="{D7D1C6D3-A902-4F66-B39F-BE4F6DA3F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F35D4A5-5D57-44E3-A4EB-811BEA04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22 / 24</a:t>
            </a: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C4629151-C623-45CB-93B0-ADCB3DDB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88109"/>
            <a:ext cx="9071967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은혜와 어긋나는 평가 방식 하나 고르기</a:t>
            </a:r>
          </a:p>
        </p:txBody>
      </p:sp>
      <p:sp>
        <p:nvSpPr>
          <p:cNvPr id="4" name="LI 4">
            <a:extLst xmlns:a="http://schemas.openxmlformats.org/drawingml/2006/main">
              <a:ext uri="{FF2B5EF4-FFF2-40B4-BE49-F238E27FC236}">
                <a16:creationId xmlns:a16="http://schemas.microsoft.com/office/drawing/2014/main" id="{DA7A25C3-CEE8-4A79-8EA6-FC94BB4F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3717131"/>
            <a:ext cx="1240988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은혜와 어긋나는 평가 사례를 하나 골라 보라. 특정인을 지목하지 말고 상황을 설명해 보라.</a:t>
            </a:r>
          </a:p>
        </p:txBody>
      </p:sp>
      <p:sp>
        <p:nvSpPr>
          <p:cNvPr id="5" name="LI 5">
            <a:extLst xmlns:a="http://schemas.openxmlformats.org/drawingml/2006/main">
              <a:ext uri="{FF2B5EF4-FFF2-40B4-BE49-F238E27FC236}">
                <a16:creationId xmlns:a16="http://schemas.microsoft.com/office/drawing/2014/main" id="{1DA16F07-AD84-4B5E-8098-49391DE2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4480322"/>
            <a:ext cx="1204500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 평가 방식이 로마서 3장과 5장에서 말하는 은혜와 어디에서 어긋나는지 나누어 보라.</a:t>
            </a:r>
          </a:p>
        </p:txBody>
      </p:sp>
      <p:sp>
        <p:nvSpPr>
          <p:cNvPr id="6" name="LI 6">
            <a:extLst xmlns:a="http://schemas.openxmlformats.org/drawingml/2006/main">
              <a:ext uri="{FF2B5EF4-FFF2-40B4-BE49-F238E27FC236}">
                <a16:creationId xmlns:a16="http://schemas.microsoft.com/office/drawing/2014/main" id="{29D6BD9D-282C-4F67-A555-28F89648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243513"/>
            <a:ext cx="11082552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목회자와 공동체가 바꿀 태도를 한 가지 정하고, 실천할 말이나 행동을 적어 보라.</a:t>
            </a:r>
          </a:p>
        </p:txBody>
      </p:sp>
      <p:sp>
        <p:nvSpPr>
          <p:cNvPr id="7" name="task-number 7">
            <a:extLst xmlns:a="http://schemas.openxmlformats.org/drawingml/2006/main">
              <a:ext uri="{FF2B5EF4-FFF2-40B4-BE49-F238E27FC236}">
                <a16:creationId xmlns:a16="http://schemas.microsoft.com/office/drawing/2014/main" id="{A78DF442-1CC5-40DA-ADED-77A37168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60100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8" name="task-number 8">
            <a:extLst xmlns:a="http://schemas.openxmlformats.org/drawingml/2006/main">
              <a:ext uri="{FF2B5EF4-FFF2-40B4-BE49-F238E27FC236}">
                <a16:creationId xmlns:a16="http://schemas.microsoft.com/office/drawing/2014/main" id="{C8271626-E253-441F-96A0-6720BDB0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23291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9" name="task-number 9">
            <a:extLst xmlns:a="http://schemas.openxmlformats.org/drawingml/2006/main">
              <a:ext uri="{FF2B5EF4-FFF2-40B4-BE49-F238E27FC236}">
                <a16:creationId xmlns:a16="http://schemas.microsoft.com/office/drawing/2014/main" id="{694964F2-6AE4-4B76-AD00-E0E7A61AA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86482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581064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ule 1">
            <a:extLst xmlns:a="http://schemas.openxmlformats.org/drawingml/2006/main">
              <a:ext uri="{FF2B5EF4-FFF2-40B4-BE49-F238E27FC236}">
                <a16:creationId xmlns:a16="http://schemas.microsoft.com/office/drawing/2014/main" id="{E693EBAF-E19D-4E02-BBF7-C242F9F8A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03291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408047DA-138A-4B64-B16D-607937B9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28692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3" name="run-left 1">
            <a:extLst xmlns:a="http://schemas.openxmlformats.org/drawingml/2006/main">
              <a:ext uri="{FF2B5EF4-FFF2-40B4-BE49-F238E27FC236}">
                <a16:creationId xmlns:a16="http://schemas.microsoft.com/office/drawing/2014/main" id="{6FC0A11E-4674-435E-A4C3-AAB94BFA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4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85DC6A6-FDAF-4D68-88AA-5B89B54D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23 / 24</a:t>
            </a:r>
          </a:p>
        </p:txBody>
      </p:sp>
      <p:sp>
        <p:nvSpPr>
          <p:cNvPr id="5" name="q-title 3">
            <a:extLst xmlns:a="http://schemas.openxmlformats.org/drawingml/2006/main">
              <a:ext uri="{FF2B5EF4-FFF2-40B4-BE49-F238E27FC236}">
                <a16:creationId xmlns:a16="http://schemas.microsoft.com/office/drawing/2014/main" id="{1628281E-5853-4A43-AFCF-E8DB0DF6B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49066"/>
            <a:ext cx="13161812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교회가 성도의 능력과 성취를 존중하면서도 그것을 사람의</a:t>
            </a:r>
          </a:p>
        </p:txBody>
      </p:sp>
      <p:sp>
        <p:nvSpPr>
          <p:cNvPr id="6" name="q-title 4">
            <a:extLst xmlns:a="http://schemas.openxmlformats.org/drawingml/2006/main">
              <a:ext uri="{FF2B5EF4-FFF2-40B4-BE49-F238E27FC236}">
                <a16:creationId xmlns:a16="http://schemas.microsoft.com/office/drawing/2014/main" id="{7DBDDB3C-0B1B-496D-9AE5-5A788D609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36664"/>
            <a:ext cx="12125182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가치를 판단하는 기준으로 삼지 않으려면 어떻게 해야</a:t>
            </a:r>
          </a:p>
        </p:txBody>
      </p:sp>
      <p:sp>
        <p:nvSpPr>
          <p:cNvPr id="7" name="q-title 5">
            <a:extLst xmlns:a="http://schemas.openxmlformats.org/drawingml/2006/main">
              <a:ext uri="{FF2B5EF4-FFF2-40B4-BE49-F238E27FC236}">
                <a16:creationId xmlns:a16="http://schemas.microsoft.com/office/drawing/2014/main" id="{3E590670-970A-495D-A261-16CCC8A0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24263"/>
            <a:ext cx="1882902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하는가?</a:t>
            </a:r>
          </a:p>
        </p:txBody>
      </p:sp>
      <p:sp>
        <p:nvSpPr>
          <p:cNvPr id="8" name="LI 6">
            <a:extLst xmlns:a="http://schemas.openxmlformats.org/drawingml/2006/main">
              <a:ext uri="{FF2B5EF4-FFF2-40B4-BE49-F238E27FC236}">
                <a16:creationId xmlns:a16="http://schemas.microsoft.com/office/drawing/2014/main" id="{AC702961-CC77-4272-A3D7-83E1A19A0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29957"/>
            <a:ext cx="7802309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로마서 5:6-8에서 선물을 받은 사람은 어떤 상태였는가?</a:t>
            </a:r>
          </a:p>
        </p:txBody>
      </p:sp>
      <p:sp>
        <p:nvSpPr>
          <p:cNvPr id="9" name="LI 7">
            <a:extLst xmlns:a="http://schemas.openxmlformats.org/drawingml/2006/main">
              <a:ext uri="{FF2B5EF4-FFF2-40B4-BE49-F238E27FC236}">
                <a16:creationId xmlns:a16="http://schemas.microsoft.com/office/drawing/2014/main" id="{274B2623-0A25-49A7-ADAA-7DFF07AF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55357"/>
            <a:ext cx="721506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교회 생활의 어떤 장면에서 존중이 평가로 바뀌는가?</a:t>
            </a:r>
          </a:p>
        </p:txBody>
      </p:sp>
    </p:spTree>
    <p:extLst>
      <p:ext uri="{BB962C8B-B14F-4D97-AF65-F5344CB8AC3E}">
        <p14:creationId xmlns:p14="http://schemas.microsoft.com/office/powerpoint/2010/main" val="132084803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ule 1">
            <a:extLst xmlns:a="http://schemas.openxmlformats.org/drawingml/2006/main">
              <a:ext uri="{FF2B5EF4-FFF2-40B4-BE49-F238E27FC236}">
                <a16:creationId xmlns:a16="http://schemas.microsoft.com/office/drawing/2014/main" id="{1ECD6D5C-19F2-418A-A2A4-155675D6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51622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F6F8F570-FF12-473E-985F-F7CE6D7B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0000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F5DB4B32-C1D2-4642-BD5B-4727CC34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4838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F4CA26D9-10C4-4A5E-AF9D-5C47BE143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40963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· 자격 없는 자에게 주신 은혜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9F39EA8B-36A7-4708-AF69-2A63083E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24 / 24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FED9CC7F-B622-4B8F-8A9C-1246EDD6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05310"/>
            <a:ext cx="1992916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 정리</a:t>
            </a:r>
          </a:p>
        </p:txBody>
      </p:sp>
      <p:sp>
        <p:nvSpPr>
          <p:cNvPr id="7" name="LI 4">
            <a:extLst xmlns:a="http://schemas.openxmlformats.org/drawingml/2006/main">
              <a:ext uri="{FF2B5EF4-FFF2-40B4-BE49-F238E27FC236}">
                <a16:creationId xmlns:a16="http://schemas.microsoft.com/office/drawing/2014/main" id="{29350CB3-CD44-4467-BDA6-CAF477310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243858"/>
            <a:ext cx="1234604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자격 없는 죄인에게 그리스도를 선물로 주셨다. 사람의 가치는 그 선물에서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D5043DFF-5C49-46CB-AB5D-9A961498B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792438"/>
            <a:ext cx="116666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나온다.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F22E39D2-B7B1-4CA7-80FE-BB55850A3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592241"/>
            <a:ext cx="1201566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선물에는 새로운 관계 안에서 살기를 바라시는 기대와, 그 기대를 이루는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00834433-5377-4028-9590-AB6CF88C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140821"/>
            <a:ext cx="261382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능력이 담겨 있다.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3B35E26D-DC41-47B8-A289-C3878A40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940623"/>
            <a:ext cx="916664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예수님은 우리와 함께 멍에를 메고 끝까지 배우며 걷게 하신다.</a:t>
            </a:r>
          </a:p>
        </p:txBody>
      </p:sp>
    </p:spTree>
    <p:extLst>
      <p:ext uri="{BB962C8B-B14F-4D97-AF65-F5344CB8AC3E}">
        <p14:creationId xmlns:p14="http://schemas.microsoft.com/office/powerpoint/2010/main" val="38910122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E9257DCC-93E8-47E8-9C10-E539340F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1675954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KDMin 미주 집중강의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6DB913FE-A360-4A0F-89D2-CE3DD9E95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1 / 25</a:t>
            </a:r>
          </a:p>
        </p:txBody>
      </p:sp>
      <p:sp>
        <p:nvSpPr>
          <p:cNvPr id="3" name="cover-num 3">
            <a:extLst xmlns:a="http://schemas.openxmlformats.org/drawingml/2006/main">
              <a:ext uri="{FF2B5EF4-FFF2-40B4-BE49-F238E27FC236}">
                <a16:creationId xmlns:a16="http://schemas.microsoft.com/office/drawing/2014/main" id="{9D9801E1-400E-489F-A044-44B48471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38673"/>
            <a:ext cx="1795391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2강</a:t>
            </a:r>
          </a:p>
        </p:txBody>
      </p:sp>
      <p:sp>
        <p:nvSpPr>
          <p:cNvPr id="4" name="cover-theme 4">
            <a:extLst xmlns:a="http://schemas.openxmlformats.org/drawingml/2006/main">
              <a:ext uri="{FF2B5EF4-FFF2-40B4-BE49-F238E27FC236}">
                <a16:creationId xmlns:a16="http://schemas.microsoft.com/office/drawing/2014/main" id="{4A6BE992-6ABD-4FA8-88AB-CE2B3EEE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05523"/>
            <a:ext cx="1636812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은혜와 공동체</a:t>
            </a:r>
          </a:p>
        </p:txBody>
      </p:sp>
      <p:sp>
        <p:nvSpPr>
          <p:cNvPr id="5" name="cover-title 5">
            <a:extLst xmlns:a="http://schemas.openxmlformats.org/drawingml/2006/main">
              <a:ext uri="{FF2B5EF4-FFF2-40B4-BE49-F238E27FC236}">
                <a16:creationId xmlns:a16="http://schemas.microsoft.com/office/drawing/2014/main" id="{74AB14E0-A25F-49CB-9245-60B4271E0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62723"/>
            <a:ext cx="7854648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은혜가 빚는 공동체와 나눔</a:t>
            </a:r>
          </a:p>
        </p:txBody>
      </p:sp>
      <p:sp>
        <p:nvSpPr>
          <p:cNvPr id="6" name="DT 6">
            <a:extLst xmlns:a="http://schemas.openxmlformats.org/drawingml/2006/main">
              <a:ext uri="{FF2B5EF4-FFF2-40B4-BE49-F238E27FC236}">
                <a16:creationId xmlns:a16="http://schemas.microsoft.com/office/drawing/2014/main" id="{CF0A8973-711A-4D35-8364-4B8B19B2F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69459"/>
            <a:ext cx="536377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본문</a:t>
            </a:r>
          </a:p>
        </p:txBody>
      </p:sp>
      <p:sp>
        <p:nvSpPr>
          <p:cNvPr id="7" name="DD 7">
            <a:extLst xmlns:a="http://schemas.openxmlformats.org/drawingml/2006/main">
              <a:ext uri="{FF2B5EF4-FFF2-40B4-BE49-F238E27FC236}">
                <a16:creationId xmlns:a16="http://schemas.microsoft.com/office/drawing/2014/main" id="{1734F964-9CC3-4E5A-BD3C-C043DC529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78984"/>
            <a:ext cx="6784848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로마서 12:1-10, 고린도후서 8:1-9; 9:8-15, 고린도전서 3:3-9</a:t>
            </a:r>
          </a:p>
        </p:txBody>
      </p:sp>
    </p:spTree>
    <p:extLst>
      <p:ext uri="{BB962C8B-B14F-4D97-AF65-F5344CB8AC3E}">
        <p14:creationId xmlns:p14="http://schemas.microsoft.com/office/powerpoint/2010/main" val="51187470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ule 1">
            <a:extLst xmlns:a="http://schemas.openxmlformats.org/drawingml/2006/main">
              <a:ext uri="{FF2B5EF4-FFF2-40B4-BE49-F238E27FC236}">
                <a16:creationId xmlns:a16="http://schemas.microsoft.com/office/drawing/2014/main" id="{78D8DC80-7B00-4D5D-84D4-0D50B3F21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14552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4A6A2F37-B897-4FAF-AFEC-5F6435FB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1435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4DA4E504-EFAD-4483-A090-74C91E417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6273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7B81E834-7304-40AA-8EDF-E77922372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6D73DC1-1B55-4A97-A226-E5C3B00DA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 / 25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8EBA214B-4E56-4F9D-B93C-D161C155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62410"/>
            <a:ext cx="7363420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선물을 받은 사람이 걸어갈 방향</a:t>
            </a:r>
          </a:p>
        </p:txBody>
      </p:sp>
      <p:sp>
        <p:nvSpPr>
          <p:cNvPr id="7" name="lead 4">
            <a:extLst xmlns:a="http://schemas.openxmlformats.org/drawingml/2006/main">
              <a:ext uri="{FF2B5EF4-FFF2-40B4-BE49-F238E27FC236}">
                <a16:creationId xmlns:a16="http://schemas.microsoft.com/office/drawing/2014/main" id="{F831993A-64BB-4013-BD88-FC4345ED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65822"/>
            <a:ext cx="1304779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예수님은 우리와 함께 멍에를 메고 새로운 삶의 길로 인도하신다. 그렇다면 우리가 따라갈</a:t>
            </a:r>
          </a:p>
        </p:txBody>
      </p:sp>
      <p:sp>
        <p:nvSpPr>
          <p:cNvPr id="8" name="lead 5">
            <a:extLst xmlns:a="http://schemas.openxmlformats.org/drawingml/2006/main">
              <a:ext uri="{FF2B5EF4-FFF2-40B4-BE49-F238E27FC236}">
                <a16:creationId xmlns:a16="http://schemas.microsoft.com/office/drawing/2014/main" id="{03628A12-AD6C-412F-B947-BAFFD83E1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97287"/>
            <a:ext cx="370062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순종의 방향은 어디인가?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2E3B69E2-1F71-4BB1-86C9-F563F487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306788"/>
            <a:ext cx="1246539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12장: 은혜를 받은 사람은 몸을 드리고, 그리스도의 한 몸 안에서 지체로 산다.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8E351305-6C3B-426F-A267-1AE435939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106591"/>
            <a:ext cx="1188898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8-9장: 받은 은혜는 궁핍한 성도에게 흘러가고 감사가 되어 하나님께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98DB2667-6746-45D3-BA5C-BF382EDB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655171"/>
            <a:ext cx="146298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돌아간다.</a:t>
            </a:r>
          </a:p>
        </p:txBody>
      </p:sp>
      <p:sp>
        <p:nvSpPr>
          <p:cNvPr id="12" name="LI 9">
            <a:extLst xmlns:a="http://schemas.openxmlformats.org/drawingml/2006/main">
              <a:ext uri="{FF2B5EF4-FFF2-40B4-BE49-F238E27FC236}">
                <a16:creationId xmlns:a16="http://schemas.microsoft.com/office/drawing/2014/main" id="{4F13A781-5DCC-4C45-A256-BE0B7C5A5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454973"/>
            <a:ext cx="1277959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고린도전서 3장: 공동체를 자라게 하시는 분은 하나님이시고, 사역자는 맡은 일을 한다.</a:t>
            </a:r>
          </a:p>
        </p:txBody>
      </p:sp>
    </p:spTree>
    <p:extLst>
      <p:ext uri="{BB962C8B-B14F-4D97-AF65-F5344CB8AC3E}">
        <p14:creationId xmlns:p14="http://schemas.microsoft.com/office/powerpoint/2010/main" val="157191773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3B25F8E2-ED6F-4C58-911E-6421D286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397496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C2936FB8-4F7C-4A96-9999-07D83E01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2249520-1D77-48AF-B207-A5EACA34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05DD97A1-ACAE-4CDE-A265-386C065F1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397496"/>
            <a:ext cx="2963370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12:1-2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EF7C4724-0ACB-4133-90C1-7DB0AAF8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6016" y="1645146"/>
            <a:ext cx="2197275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12:1-10 · 1/4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46662218-FC81-45FE-B675-7719EC6C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88109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DCA9BAD5-6251-4B51-B7F6-68937326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288084"/>
            <a:ext cx="662582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그러므로 형제들아 내가 하나님의 모든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B9048948-E2F8-4A30-9EB9-069C6A83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897535"/>
            <a:ext cx="700920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자비하심으로 너희를 권하노니 너희 몸을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5D61244D-D7A4-44F8-BAFB-CCA9A60E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506986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하나님이 기뻐하시는 거룩한 산 제물로 드리라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BF2DA25E-F394-4306-8455-C23B5BC29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116437"/>
            <a:ext cx="547585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이는 너희가 드릴 영적 예배니라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93374F8A-EC0C-426D-932F-4D4270FC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85904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D3EB0AFE-7C9A-4849-A522-CCCBC3CE5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885879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너희는 이 세대를 본받지 말고 오직 마음을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A9D74165-B7A9-4A2F-8439-B58904A3C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495330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새롭게 함으로 변화를 받아 하나님의 선하시고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952A7841-86E8-420C-9EA7-18DF5BDB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104781"/>
            <a:ext cx="611943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기뻐하시고 온전하신 뜻이 무엇인지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5C879E2E-79EC-4D80-B5AA-DDAA9A4ED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714232"/>
            <a:ext cx="280668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분별하도록 하라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80D5A338-4BC7-4897-B37E-08B34E9BC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485007"/>
            <a:ext cx="444972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몸이라는 자리에서 드리는 예배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DE1B24EA-5511-4AC4-A606-F01B4B3B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78695"/>
            <a:ext cx="474676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1절의 근거는 ‘하나님의 모든 자비하심’, 곧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48FEFC1B-451B-4674-B220-077C836D6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04343"/>
            <a:ext cx="469558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자격 없는 자에게 베푸신 예수 그리스도의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B3C45E30-37E1-4641-9A18-408C8DF0A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29992"/>
            <a:ext cx="16865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 은혜다.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6AC7507F-F911-4F64-BE37-FBC071C6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15630"/>
            <a:ext cx="502429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몸을 드리라고 권한다. 사람은 몸으로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0104534A-838B-4F28-9784-F2B9EB798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41279"/>
            <a:ext cx="418702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자신이 누구인지 드러낸다. 몸은 의의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E659F178-F61C-4A8F-ACDE-018769FD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466927"/>
            <a:ext cx="492311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도구도, 불의의 도구도 될 수 있다(롬 6:13).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B94E3EF1-A3D0-43A5-8DB6-BFE7249A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052566"/>
            <a:ext cx="476259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2절: 이 세대를 본받지 않는 변화는 마음을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138BBB93-6DBA-42BD-B849-D62CDDA3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478214"/>
            <a:ext cx="30957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새롭게 하는 데서 시작한다.</a:t>
            </a:r>
          </a:p>
        </p:txBody>
      </p:sp>
    </p:spTree>
    <p:extLst>
      <p:ext uri="{BB962C8B-B14F-4D97-AF65-F5344CB8AC3E}">
        <p14:creationId xmlns:p14="http://schemas.microsoft.com/office/powerpoint/2010/main" val="205323838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ule 1">
            <a:extLst xmlns:a="http://schemas.openxmlformats.org/drawingml/2006/main">
              <a:ext uri="{FF2B5EF4-FFF2-40B4-BE49-F238E27FC236}">
                <a16:creationId xmlns:a16="http://schemas.microsoft.com/office/drawing/2014/main" id="{31A5EA63-B256-4539-9476-0C9D36D9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12269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F98FE696-16C4-4179-B0DA-2AEE2CB0C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60652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4FCFEA47-84F8-436A-88CB-1437A217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09034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680D8BD2-39E9-4849-B5A5-F7D66E86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957417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A855ACC2-5D75-4C12-ABA7-EE3B6917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7C07F67-F226-493C-A59A-7CFAF415B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 / 25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9399A416-D349-40D6-A996-E884FA03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65957"/>
            <a:ext cx="4597408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몸의 관성과 긴 싸움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5961706C-2043-4D60-AE13-E0F39D2B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2704505"/>
            <a:ext cx="1244238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사람의 몸을 더 강하게 움직이는 힘은 무의식이다. 무의식적인 행동은 오랜 세월 쌓인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E3608FD2-5FD0-4459-9A61-F55C66A2A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253085"/>
            <a:ext cx="5866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사고방식과 습관이 ‘체화’되어 나타난다.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735E56B3-D545-4857-B271-CE91A04F5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052888"/>
            <a:ext cx="1211051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몸은 지금까지 우리를 형성해 온 죄의 관성에 익숙하다. 그래서 예수님과 함께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54A8654C-2BF1-4D82-8F84-2F4B902C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601468"/>
            <a:ext cx="622211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멍에를 메고 걷는 길은 자주 삐거덕거린다.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A7F5DD41-94C2-42F6-A55C-BD9E23D7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401270"/>
            <a:ext cx="1211051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한 방에 모든 것을 이루려는 신앙의 풍조는 위험하다. 예수님도 아기로 태어나 키와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CA77AA11-57FB-4290-BD41-33C31B4EE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949851"/>
            <a:ext cx="251731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지혜가 자라셨다.</a:t>
            </a:r>
          </a:p>
        </p:txBody>
      </p:sp>
      <p:sp>
        <p:nvSpPr>
          <p:cNvPr id="14" name="LI 10">
            <a:extLst xmlns:a="http://schemas.openxmlformats.org/drawingml/2006/main">
              <a:ext uri="{FF2B5EF4-FFF2-40B4-BE49-F238E27FC236}">
                <a16:creationId xmlns:a16="http://schemas.microsoft.com/office/drawing/2014/main" id="{B6410587-B630-4A95-8028-7BAAD06A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749653"/>
            <a:ext cx="907013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예수님께서 이끄시는 삶의 변화는 인생 전체에 걸쳐 나타난다.</a:t>
            </a:r>
          </a:p>
        </p:txBody>
      </p:sp>
    </p:spTree>
    <p:extLst>
      <p:ext uri="{BB962C8B-B14F-4D97-AF65-F5344CB8AC3E}">
        <p14:creationId xmlns:p14="http://schemas.microsoft.com/office/powerpoint/2010/main" val="29044567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0288E9A5-BAFE-47AA-BC06-15106C811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446312"/>
            <a:ext cx="0" cy="42369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EC86AA41-35F4-45C0-A97A-0A8D415AC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9EA737E0-A11E-480A-9693-4A256003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551D8932-061F-48F1-938B-FF7C10B0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46312"/>
            <a:ext cx="3073384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12:3-5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8B70834B-E205-4452-8866-D099BE0DF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4243" y="1703487"/>
            <a:ext cx="2087428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12:1-10 · 2/4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0EBCD1D3-82A5-4506-93F1-30747C55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3707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FD3DFDBB-2E8F-4911-A99A-6386CB68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323207"/>
            <a:ext cx="725674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내게 주신 은혜로 말미암아 너희 각 사람에게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139FA491-8683-4369-8C8D-5A273FDC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902148"/>
            <a:ext cx="7620953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말하노니 마땅히 생각할 그 이상의 생각을 품지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7CE67695-B469-423D-8307-5FAB84B16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481090"/>
            <a:ext cx="7620953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말고 오직 하나님께서 각 사람에게 나누어 주신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AD373319-EDB1-4B65-B404-2F324B94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060031"/>
            <a:ext cx="581356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믿음의 분량대로 지혜롭게 생각하라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FCF5600A-7D30-4462-9CE2-E013D7FF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81426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DBF1D572-F81A-4AEA-AED4-8250ECC1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790926"/>
            <a:ext cx="689252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우리가 한 몸에 많은 지체를 가졌으나 모든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69E86153-E3C1-42A7-A5BC-E133783D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369868"/>
            <a:ext cx="6047256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지체가 같은 기능을 가진 것이 아니니</a:t>
            </a:r>
          </a:p>
        </p:txBody>
      </p:sp>
      <p:sp>
        <p:nvSpPr>
          <p:cNvPr id="14" name="verse-num 13">
            <a:extLst xmlns:a="http://schemas.openxmlformats.org/drawingml/2006/main">
              <a:ext uri="{FF2B5EF4-FFF2-40B4-BE49-F238E27FC236}">
                <a16:creationId xmlns:a16="http://schemas.microsoft.com/office/drawing/2014/main" id="{503DB7A0-D61B-447C-AF99-5285A60B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1263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5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723D7399-6DB9-4B70-9D57-A6A88AFA8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100763"/>
            <a:ext cx="773780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이와 같이 우리 많은 사람이 그리스도 안에서 한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436D94D5-DAAB-47BB-9087-A8B4CF501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679704"/>
            <a:ext cx="5566196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몸이 되어 서로 지체가 되었느니라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0C25F91A-6C34-4201-B68A-E73F141E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30400"/>
            <a:ext cx="4375880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몸을 드리고 한 몸의 지체로 살다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7A6DA23C-3A65-4DBB-857F-11376B0B8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90899"/>
            <a:ext cx="4344376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3절: 바울은 ‘내게 주신 은혜로 말미암아’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7B943B6A-FAA3-4EAD-BAC9-67B5B5937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95414"/>
            <a:ext cx="453140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말한다. 각 사람의 믿음의 분량도 하나님이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9EC90CA5-1FDB-4377-A63C-04E93526C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999929"/>
            <a:ext cx="161166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나누어 주셨다.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C833A94A-5D50-4A4D-90D8-8FA66DD4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56397"/>
            <a:ext cx="4601575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몸은 다른 사람과 관계를 맺는 도구다. 몸을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287C2B12-A8AD-4D47-A4CD-58C8E22BE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60912"/>
            <a:ext cx="501446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드리라는 명령은 교회 공동체 안에서 어떻게 살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F9AC59CB-62CC-4743-91BF-9CBF235B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365427"/>
            <a:ext cx="2075259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것인가로 이어진다.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94B0C6B7-7330-46B2-B327-CC1C96AF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21895"/>
            <a:ext cx="482427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4-5절: 성도는 각자의 몸을 가진 사람이면서,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751100DB-01C8-41D6-A634-5365F3148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326410"/>
            <a:ext cx="4048339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 안에서 한 몸을 이룬 지체다.</a:t>
            </a:r>
          </a:p>
        </p:txBody>
      </p:sp>
    </p:spTree>
    <p:extLst>
      <p:ext uri="{BB962C8B-B14F-4D97-AF65-F5344CB8AC3E}">
        <p14:creationId xmlns:p14="http://schemas.microsoft.com/office/powerpoint/2010/main" val="186532839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7615388A-0A38-4179-897A-E43F5DB42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77888"/>
            <a:ext cx="0" cy="42369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20EF00BA-A6CF-4D79-A5FC-5824D68E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CA2D2141-F622-43CF-AE6C-09A974FD5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9CADABCF-9FD1-4261-806E-9AC68B4B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77888"/>
            <a:ext cx="3086552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12:6-8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439CB117-8026-4230-8BAD-4F9F4B857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6000" y="1935063"/>
            <a:ext cx="2087428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12:1-10 · 3/4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9D109F03-B94B-49AC-81F9-084666B2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45284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6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6724533D-4AFB-4667-A32D-61783AD0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554784"/>
            <a:ext cx="798516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우리에게 주신 은혜대로 받은 은사가 각각 다르니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2200C785-04CA-454D-81B7-A5B1E867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133725"/>
            <a:ext cx="4846606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혹 예언이면 믿음의 분수대로,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99B5A586-6D39-43EE-8CD8-46F64F3B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55120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0FD15A80-DB30-4516-9562-4E93F734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864620"/>
            <a:ext cx="7863316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혹 섬기는 일이면 섬기는 일로, 혹 가르치는 자면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B7A740B6-52F3-4864-AFF4-5FCD613FA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443561"/>
            <a:ext cx="2427637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가르치는 일로,</a:t>
            </a:r>
          </a:p>
        </p:txBody>
      </p:sp>
      <p:sp>
        <p:nvSpPr>
          <p:cNvPr id="12" name="verse-num 11">
            <a:extLst xmlns:a="http://schemas.openxmlformats.org/drawingml/2006/main">
              <a:ext uri="{FF2B5EF4-FFF2-40B4-BE49-F238E27FC236}">
                <a16:creationId xmlns:a16="http://schemas.microsoft.com/office/drawing/2014/main" id="{BAC16146-0DEB-424F-8B31-A8E14966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64956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A21EE874-9CCE-42E0-B1D4-5BC4661B3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174456"/>
            <a:ext cx="774646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혹 위로하는 자면 위로하는 일로, 구제하는 자는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CAABAEB1-D5F9-4C58-ABE9-DE698B62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753398"/>
            <a:ext cx="800250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성실함으로, 다스리는 자는 부지런함으로, 긍휼을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FD8ADA02-13B0-4EC3-B586-6165D485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332339"/>
            <a:ext cx="593040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베푸는 자는 즐거움으로 할 것이니라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A4E47FCB-F705-4018-B2EF-BDCF8A28C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61976"/>
            <a:ext cx="2772847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다른 은사, 같은 은혜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0C2515B8-69CD-40A9-806A-E618E1C3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22475"/>
            <a:ext cx="4585073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6절: 은사는 ‘우리에게 주신 은혜대로’ 각각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829B41A5-D110-48A6-A3A8-F3CFE8ABD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26990"/>
            <a:ext cx="4289703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다르다. 서로 다른 은사가 같은 은혜에서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9CE6E054-A70A-410B-B64A-4F3B0FBFB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31505"/>
            <a:ext cx="90145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나온다.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2B80C8A9-7F35-4DBB-B3C6-DFE3E671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87973"/>
            <a:ext cx="4601575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8절: 바울은 구제할 때 성실하고, 다스릴 때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14A955BC-534C-49E1-8DA1-876096D0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92488"/>
            <a:ext cx="4462224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부지런하며, 긍휼을 베풀 때 즐거워하라고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96567DA5-A6C4-44EC-9F75-1123C3727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97003"/>
            <a:ext cx="90145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권한다.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E3F30E19-C05A-4A56-BBD4-660D0781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53471"/>
            <a:ext cx="4945785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나의 정체성은 그리스도에게서, 그리고 그분의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030F231B-5D76-4AE4-AA86-D166CA72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557986"/>
            <a:ext cx="3182731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몸인 교회 공동체에서 나온다.</a:t>
            </a:r>
          </a:p>
        </p:txBody>
      </p:sp>
    </p:spTree>
    <p:extLst>
      <p:ext uri="{BB962C8B-B14F-4D97-AF65-F5344CB8AC3E}">
        <p14:creationId xmlns:p14="http://schemas.microsoft.com/office/powerpoint/2010/main" val="2639692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ule 1">
            <a:extLst xmlns:a="http://schemas.openxmlformats.org/drawingml/2006/main">
              <a:ext uri="{FF2B5EF4-FFF2-40B4-BE49-F238E27FC236}">
                <a16:creationId xmlns:a16="http://schemas.microsoft.com/office/drawing/2014/main" id="{C1D863B6-CEB3-4631-92F2-CB3F87C4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2372618"/>
            <a:ext cx="0" cy="3447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B2355A35-7401-4D6F-8195-6FEE26614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48CD67F-7708-41F9-B4F9-DEBBCB3E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0460750C-E952-45B1-80F1-49F2E06FB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72618"/>
            <a:ext cx="3345585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12:9-10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D3F6778A-0BBB-4C91-BCB3-A6881038F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7279" y="2620268"/>
            <a:ext cx="2197275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로마서 12:1-10 · 4/4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CECF1B45-597F-495F-9A29-8DCC8638E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63230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9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250FB35C-AE26-4467-8A43-920397EB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263205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사랑에는 거짓이 없나니 악을 미워하고 선에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C36B1E55-3635-4349-85B3-D67A1F41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872657"/>
            <a:ext cx="121741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속하라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88B676EA-24A0-457A-A9B4-B445722D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4212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468EA91D-D688-4320-8247-CEA8A1B5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642098"/>
            <a:ext cx="739259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형제를 사랑하여 서로 우애하고 존경하기를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F00C215A-B3E0-495E-A379-372043644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251549"/>
            <a:ext cx="254631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서로 먼저 하며</a:t>
            </a:r>
          </a:p>
        </p:txBody>
      </p:sp>
      <p:sp>
        <p:nvSpPr>
          <p:cNvPr id="12" name="H2 11">
            <a:extLst xmlns:a="http://schemas.openxmlformats.org/drawingml/2006/main">
              <a:ext uri="{FF2B5EF4-FFF2-40B4-BE49-F238E27FC236}">
                <a16:creationId xmlns:a16="http://schemas.microsoft.com/office/drawing/2014/main" id="{8CFF8991-A5A1-4D9F-9775-2D362FB8A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60129"/>
            <a:ext cx="437221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거짓 없는 사랑, 먼저 하는 존경</a:t>
            </a:r>
          </a:p>
        </p:txBody>
      </p:sp>
      <p:sp>
        <p:nvSpPr>
          <p:cNvPr id="13" name="LI 12">
            <a:extLst xmlns:a="http://schemas.openxmlformats.org/drawingml/2006/main">
              <a:ext uri="{FF2B5EF4-FFF2-40B4-BE49-F238E27FC236}">
                <a16:creationId xmlns:a16="http://schemas.microsoft.com/office/drawing/2014/main" id="{4136C9F1-6A16-4046-9F54-1B3D48B6F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153817"/>
            <a:ext cx="456590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10절: 자격 없는 죄인이 은혜를 입었다는</a:t>
            </a:r>
          </a:p>
        </p:txBody>
      </p:sp>
      <p:sp>
        <p:nvSpPr>
          <p:cNvPr id="14" name="LI 13">
            <a:extLst xmlns:a="http://schemas.openxmlformats.org/drawingml/2006/main">
              <a:ext uri="{FF2B5EF4-FFF2-40B4-BE49-F238E27FC236}">
                <a16:creationId xmlns:a16="http://schemas.microsoft.com/office/drawing/2014/main" id="{EFDF2776-F0A0-4E79-9254-97271396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79465"/>
            <a:ext cx="48432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복음은 한 몸 된 지체를 향한 사랑과 우애와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FF5C4CC3-628D-4CE9-9BFD-9B52B00C4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05114"/>
            <a:ext cx="218444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존경으로 나타난다.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4E97C650-CB51-435B-92C0-EAEE313BA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90752"/>
            <a:ext cx="49499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 사랑과 존경은 상대를 깎아내리고 자기를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A393C57A-B2C6-401D-A941-7E3B9F7C0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016401"/>
            <a:ext cx="449706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돋보이려는 ‘이 세대’를 거스르는 새로운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13329275-B389-4C9A-B9D4-DF43B5D0E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442049"/>
            <a:ext cx="16865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삶의 방향이다.</a:t>
            </a:r>
          </a:p>
        </p:txBody>
      </p:sp>
    </p:spTree>
    <p:extLst>
      <p:ext uri="{BB962C8B-B14F-4D97-AF65-F5344CB8AC3E}">
        <p14:creationId xmlns:p14="http://schemas.microsoft.com/office/powerpoint/2010/main" val="452929512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ule 1">
            <a:extLst xmlns:a="http://schemas.openxmlformats.org/drawingml/2006/main">
              <a:ext uri="{FF2B5EF4-FFF2-40B4-BE49-F238E27FC236}">
                <a16:creationId xmlns:a16="http://schemas.microsoft.com/office/drawing/2014/main" id="{62C607FF-6387-4416-B3ED-CCA3CF74D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34074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EE7FF598-724B-4F51-A6CF-0B93BCD43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33876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DF8191E5-8C63-486F-9E17-08D6952B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333679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26AECBEC-90DF-48D0-80F2-FB402978E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48617B5-2BAF-43DA-8C7F-A2C8ECD0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 / 25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B816B16F-693F-45EA-9001-AB98E5AC1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81932"/>
            <a:ext cx="8420719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존중의 문화는 말 한마디에서 자란다</a:t>
            </a:r>
          </a:p>
        </p:txBody>
      </p:sp>
      <p:sp>
        <p:nvSpPr>
          <p:cNvPr id="7" name="lead 4">
            <a:extLst xmlns:a="http://schemas.openxmlformats.org/drawingml/2006/main">
              <a:ext uri="{FF2B5EF4-FFF2-40B4-BE49-F238E27FC236}">
                <a16:creationId xmlns:a16="http://schemas.microsoft.com/office/drawing/2014/main" id="{29BA0E14-B95C-4C00-84D1-09429CAE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85343"/>
            <a:ext cx="1286544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서로를 존중하고 사랑하는 문화는 하루아침에 만들어지지 않는다. 다른 사람을 바라보는</a:t>
            </a:r>
          </a:p>
        </p:txBody>
      </p:sp>
      <p:sp>
        <p:nvSpPr>
          <p:cNvPr id="8" name="lead 5">
            <a:extLst xmlns:a="http://schemas.openxmlformats.org/drawingml/2006/main">
              <a:ext uri="{FF2B5EF4-FFF2-40B4-BE49-F238E27FC236}">
                <a16:creationId xmlns:a16="http://schemas.microsoft.com/office/drawing/2014/main" id="{DDEF65C9-5C6A-4901-AD6A-FCEC5B8CF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16809"/>
            <a:ext cx="771979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시각이 바뀌고, 가벼운 말 한마디부터 달라져야 한다.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5FE11ADC-9F6D-4CB5-A247-DBABC8ACD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526310"/>
            <a:ext cx="1167295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공동체에서 습관처럼 오가는 말 가운데 지체를 깎아내리는 말은 무엇인가?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4A9E78A7-862C-4239-A5D4-1840ADE7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326112"/>
            <a:ext cx="1058082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회의와 결정 과정에서 서로를 먼저 존경하는 모습은 어떻게 나타나는가?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E33FA19B-5F7C-41F6-96CB-4DF2A32B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125914"/>
            <a:ext cx="1276509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공동체성이 약해지는 시대에 한 몸의 지체로 살아가려면 무엇을 함께 실천해야 하는가?</a:t>
            </a:r>
          </a:p>
        </p:txBody>
      </p:sp>
    </p:spTree>
    <p:extLst>
      <p:ext uri="{BB962C8B-B14F-4D97-AF65-F5344CB8AC3E}">
        <p14:creationId xmlns:p14="http://schemas.microsoft.com/office/powerpoint/2010/main" val="73518115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ule 1">
            <a:extLst xmlns:a="http://schemas.openxmlformats.org/drawingml/2006/main">
              <a:ext uri="{FF2B5EF4-FFF2-40B4-BE49-F238E27FC236}">
                <a16:creationId xmlns:a16="http://schemas.microsoft.com/office/drawing/2014/main" id="{608B11E4-EAA7-41F7-99CB-A158E597C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32249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B9F93CC6-7E8C-4336-8261-413AF7AE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80632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7CA9E813-7C2C-4958-B542-CDEAC6567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2901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5C1AC9D0-E1D3-4F6F-8D68-3A8A75DC3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06AF2872-77AB-4748-9732-2CBB43C22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 / 25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254FB650-8BFF-4707-9F7F-C9B0F46A3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785938"/>
            <a:ext cx="6183440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예루살렘 교회를 위한 연보</a:t>
            </a:r>
          </a:p>
        </p:txBody>
      </p:sp>
      <p:sp>
        <p:nvSpPr>
          <p:cNvPr id="7" name="LI 4">
            <a:extLst xmlns:a="http://schemas.openxmlformats.org/drawingml/2006/main">
              <a:ext uri="{FF2B5EF4-FFF2-40B4-BE49-F238E27FC236}">
                <a16:creationId xmlns:a16="http://schemas.microsoft.com/office/drawing/2014/main" id="{55002B38-7410-45CC-801E-74D91D43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024485"/>
            <a:ext cx="1244238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예루살렘 교회에 큰 흉년이 들었다. 바울은 자신이 개척한 교회들을 비롯해 이방 지역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E7822DCF-98B5-46D2-9DB8-8B59EE12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573066"/>
            <a:ext cx="579372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교회들을 순회하며 구제 헌금을 모았다.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DED03BF8-67C0-4634-88D2-C27833B1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372868"/>
            <a:ext cx="1224969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고린도교회에서는 여러 문제로 모금이 잠시 중단되었다. 바울은 모금을 다시 시작해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95BC9167-0BAC-4AD2-B2DE-BBA1EEFD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921448"/>
            <a:ext cx="754977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달라고 요청하며 마게도냐 교회의 선례를 소개한다.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160DEB77-C0BF-4F6D-B39C-3179270F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721251"/>
            <a:ext cx="1238988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8-9장에는 ‘선물’을 가리키는 단어 카리스가 집중해서 나온다. 이 본문은</a:t>
            </a:r>
          </a:p>
        </p:txBody>
      </p:sp>
      <p:sp>
        <p:nvSpPr>
          <p:cNvPr id="12" name="LI 9">
            <a:extLst xmlns:a="http://schemas.openxmlformats.org/drawingml/2006/main">
              <a:ext uri="{FF2B5EF4-FFF2-40B4-BE49-F238E27FC236}">
                <a16:creationId xmlns:a16="http://schemas.microsoft.com/office/drawing/2014/main" id="{DC34487C-11B9-4051-AFC8-FEC608F7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269831"/>
            <a:ext cx="983039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선물이 흘러가 다시 하나님께 돌아가는 과정을 보여 준다.</a:t>
            </a:r>
          </a:p>
        </p:txBody>
      </p:sp>
    </p:spTree>
    <p:extLst>
      <p:ext uri="{BB962C8B-B14F-4D97-AF65-F5344CB8AC3E}">
        <p14:creationId xmlns:p14="http://schemas.microsoft.com/office/powerpoint/2010/main" val="1669707940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C090782D-47E3-4C8E-9233-C6836591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77280"/>
            <a:ext cx="0" cy="44925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C0FF702B-F6AC-4DDB-A21B-BB86D234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2913EF74-92A6-4678-8DC5-E26C31726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2EDB31F5-EB2E-42B5-B53A-9834EB54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7280"/>
            <a:ext cx="3667125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8:1-3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A510C0EE-D177-4EB8-AAD5-AD8F8A730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4369" y="1824930"/>
            <a:ext cx="231212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8:1-9 · 1/3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2498A160-ACAD-4AAD-9A7E-E7754A8C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893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38438EBE-FDCD-498E-AFB6-27E052D3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467868"/>
            <a:ext cx="726957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형제들아 하나님께서 마게도냐 교회들에게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899B1BFE-1CC5-4631-8C57-FC3A7621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77319"/>
            <a:ext cx="662582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주신 은혜를 우리가 너희에게 알리노니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CE4A094C-0D10-43F9-A2DF-406AF4D5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46786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3756EFBE-814B-47A1-9BD7-F614C88E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846761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환난의 많은 시련 가운데서 그들의 넘치는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306A9CDD-13EF-4ECC-A75A-4BF86B57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456212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기쁨과 극심한 가난이 그들의 풍성한 연보를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057DDE65-D8CF-4E91-BD37-DEFB90718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065663"/>
            <a:ext cx="446305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넘치도록 하게 하였느니라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875CEF9E-40AF-49D5-AEBC-67F0DB4D4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35129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2CD6203E-9AEF-4085-95E8-FD224323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835104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증언하노니 그들이 힘대로 할 뿐 아니라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AAC6909A-8D85-4CC6-ADCF-E8D52155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444555"/>
            <a:ext cx="407967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힘에 지나도록 자원하여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D376BB67-0EEB-4E5F-92FF-274EFBC8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64791"/>
            <a:ext cx="469575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하나님께서 마게도냐 교회들에게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562DBA6A-4CA9-416B-B3D5-4D360CA9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24224"/>
            <a:ext cx="141833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주신 은혜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9D336A87-3FDE-4ADF-A6CF-67570697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17912"/>
            <a:ext cx="431654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1절: 바울은 마게도냐 성도들의 연보를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3A08F432-F13E-48A3-975B-47D5D844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43560"/>
            <a:ext cx="398899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‘하나님께서 주신 은혜’로 소개한다.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6EF78218-A4A5-496E-914E-16035EC0F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29199"/>
            <a:ext cx="499462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2-3절: 그들은 환난과 극심한 가난 속에서도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2956327C-ECB7-4F3E-8F29-7A005157D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54847"/>
            <a:ext cx="46959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힘에 지나도록 자원했다. 그런데도 바울은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6656D0C0-5174-4C9B-98E7-DEA319DC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80496"/>
            <a:ext cx="360461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사람의 헌신을 앞세우지 않는다.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C73105C3-AD09-469A-842E-7AE799C0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66134"/>
            <a:ext cx="411268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마게도냐 성도들은 먼저 받은 은혜를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6538A192-D290-4F9E-86A1-107DD7940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691783"/>
            <a:ext cx="30218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흘려보내는 도구로 쓰였다.</a:t>
            </a:r>
          </a:p>
        </p:txBody>
      </p:sp>
    </p:spTree>
    <p:extLst>
      <p:ext uri="{BB962C8B-B14F-4D97-AF65-F5344CB8AC3E}">
        <p14:creationId xmlns:p14="http://schemas.microsoft.com/office/powerpoint/2010/main" val="156659152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B4F164B3-9451-4C57-9A77-E52ACDF1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446312"/>
            <a:ext cx="0" cy="38324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BC112344-750E-4191-978D-403259E5D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456F323-5B45-450C-86A9-FC91F85B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11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659CAED8-9DC1-4163-8C21-5D62B281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46312"/>
            <a:ext cx="3774638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8:4-6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6B023D18-A206-422B-B8A4-BE7A3CE6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0363" y="1703487"/>
            <a:ext cx="2196608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8:1-9 · 2/3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84AA8BE8-4ADE-41AB-985D-42C34B20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3707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D3D8A1DA-1C10-41EE-A119-EDB374DA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323207"/>
            <a:ext cx="725674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 은혜와 성도 섬기는 일에 참여함에 대하여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59C8CB01-38F2-4C7D-9260-226A6748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902148"/>
            <a:ext cx="3875651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우리에게 간절히 구하니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842F147F-5FD0-45C7-A2EA-1EC2D976C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23543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5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72351E66-DE1B-486D-9377-A735883C1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633043"/>
            <a:ext cx="7620953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우리가 바라던 것뿐 아니라 그들이 먼저 자신을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B1FADC9B-3556-4713-A68D-4815ABDF4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211985"/>
            <a:ext cx="725674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주께 드리고 또 하나님의 뜻을 따라 우리에게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C2A3F323-23F5-4905-9A93-7C8E7A76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790926"/>
            <a:ext cx="149125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주었도다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0491A31A-4D12-427E-A8EB-693C3C768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2321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6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B1D13A62-22A4-42F5-9FCD-90E692EEC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521821"/>
            <a:ext cx="7620953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그러므로 우리가 디도를 권하여 그가 이미 너희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A664EDC0-86AA-494F-8723-0DBBF1E86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100763"/>
            <a:ext cx="6658832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가운데서 시작하였은즉 이 은혜를 그대로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70C7A35B-E88C-4590-BD0A-60E3DE51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679704"/>
            <a:ext cx="3875651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성취하게 하라 하였노라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A0E331EE-BA5D-442A-B351-FF974E8F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30400"/>
            <a:ext cx="3611285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참여를 은혜로 여긴 사람들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AFE52077-71FC-4CAD-B636-606C3340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90899"/>
            <a:ext cx="477659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4절: 그들은 성도 섬기는 일에 참여하는 것을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A5FD2F2C-1175-4E25-8416-3189100F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95414"/>
            <a:ext cx="330608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‘은혜’로 여기고 간절히 구했다.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01749469-A44C-48DD-B742-3F08D5BA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151882"/>
            <a:ext cx="404517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5절: 그들은 먼저 자신을 주께 드리고,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03D90C12-E34A-4F74-9D44-F675B401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56397"/>
            <a:ext cx="4702588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뜻에 따라 바울 일행에게도 자신을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5F051822-9D4E-4EA9-A265-3BB2DD88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60912"/>
            <a:ext cx="133320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내어주었다.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282D9F06-633A-4FCB-8609-9C1FAE80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17380"/>
            <a:ext cx="4896945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6절: 디도에게 맡긴 일도 ‘이 은혜’를 성취하는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5A7744FC-D6D9-4B78-ADF3-662311639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21895"/>
            <a:ext cx="161166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일로 표현된다.</a:t>
            </a:r>
          </a:p>
        </p:txBody>
      </p:sp>
    </p:spTree>
    <p:extLst>
      <p:ext uri="{BB962C8B-B14F-4D97-AF65-F5344CB8AC3E}">
        <p14:creationId xmlns:p14="http://schemas.microsoft.com/office/powerpoint/2010/main" val="23218160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ule 1">
            <a:extLst xmlns:a="http://schemas.openxmlformats.org/drawingml/2006/main">
              <a:ext uri="{FF2B5EF4-FFF2-40B4-BE49-F238E27FC236}">
                <a16:creationId xmlns:a16="http://schemas.microsoft.com/office/drawing/2014/main" id="{7D58BE44-DCC2-43E0-B89D-4B2BA6B1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435745"/>
            <a:ext cx="0" cy="3894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93BBE90C-96BE-4651-AC9D-0E151AF52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B33E6AD-E4FC-4643-98DA-1BD518F0A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12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EEBE4A7D-3472-4F2B-9D6A-E6CBE9E49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26220"/>
            <a:ext cx="3525941" cy="683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8:7-9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B3B33830-5F15-463B-BFBC-FA0DCD1B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8311" y="1683395"/>
            <a:ext cx="2003917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8:1-9 · 3/3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08DBD7E0-9537-4085-AFB8-F743E103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29768"/>
            <a:ext cx="313730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B75EC9D4-DBEF-43CA-994E-AAFCB5802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2258318"/>
            <a:ext cx="805584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오직 너희는 믿음과 말과 지식과 모든 간절함과 우리를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1A06856F-C4D6-4409-80D4-FABCC2BBB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2786360"/>
            <a:ext cx="7497937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사랑하는 이 모든 일에 풍성한 것 같이 이 은혜에도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285423FC-200E-4D28-A11B-8F6F46A83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3314402"/>
            <a:ext cx="2764679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풍성하게 할지니라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9282E181-D173-4BB6-8FAA-41A8CCF2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52454"/>
            <a:ext cx="313730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074D6943-FE21-4CD7-A35F-23A9A542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3981004"/>
            <a:ext cx="7391257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명령으로 하는 말이 아니요 오직 다른 이들의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A63FFE0C-1188-430B-BA63-3AF8CA60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4509046"/>
            <a:ext cx="784248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간절함을 가지고 너희의 사랑의 진실함을 증명하고자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332706D3-FB10-49D4-A2B7-77D51B36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5037088"/>
            <a:ext cx="1377107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함이로라</a:t>
            </a:r>
          </a:p>
        </p:txBody>
      </p:sp>
      <p:sp>
        <p:nvSpPr>
          <p:cNvPr id="14" name="verse-num 13">
            <a:extLst xmlns:a="http://schemas.openxmlformats.org/drawingml/2006/main">
              <a:ext uri="{FF2B5EF4-FFF2-40B4-BE49-F238E27FC236}">
                <a16:creationId xmlns:a16="http://schemas.microsoft.com/office/drawing/2014/main" id="{B9852265-AE77-40DD-8773-E41F86FFC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875139"/>
            <a:ext cx="313730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9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86AF8E8A-C603-4828-845A-FBF47C422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5703689"/>
            <a:ext cx="7284577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 주 예수 그리스도의 은혜를 너희가 알거니와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291394D6-9FCA-41CB-BA7B-14EF4311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6231731"/>
            <a:ext cx="794916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부요하신 이로서 너희를 위하여 가난하게 되심은 그의</a:t>
            </a:r>
          </a:p>
        </p:txBody>
      </p:sp>
      <p:sp>
        <p:nvSpPr>
          <p:cNvPr id="17" name="verse-text 16">
            <a:extLst xmlns:a="http://schemas.openxmlformats.org/drawingml/2006/main">
              <a:ext uri="{FF2B5EF4-FFF2-40B4-BE49-F238E27FC236}">
                <a16:creationId xmlns:a16="http://schemas.microsoft.com/office/drawing/2014/main" id="{FE93DCC1-1656-4C3D-9809-4798E4DCA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6759773"/>
            <a:ext cx="784248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가난함으로 말미암아 너희를 부요하게 하려 하심이라</a:t>
            </a:r>
          </a:p>
        </p:txBody>
      </p:sp>
      <p:sp>
        <p:nvSpPr>
          <p:cNvPr id="18" name="H2 17">
            <a:extLst xmlns:a="http://schemas.openxmlformats.org/drawingml/2006/main">
              <a:ext uri="{FF2B5EF4-FFF2-40B4-BE49-F238E27FC236}">
                <a16:creationId xmlns:a16="http://schemas.microsoft.com/office/drawing/2014/main" id="{3E455368-2139-41E9-ABCF-F595F2FD6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04652"/>
            <a:ext cx="4767263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명령 대신 그리스도의 은혜를 기억하게</a:t>
            </a:r>
          </a:p>
        </p:txBody>
      </p:sp>
      <p:sp>
        <p:nvSpPr>
          <p:cNvPr id="19" name="H2 18">
            <a:extLst xmlns:a="http://schemas.openxmlformats.org/drawingml/2006/main">
              <a:ext uri="{FF2B5EF4-FFF2-40B4-BE49-F238E27FC236}">
                <a16:creationId xmlns:a16="http://schemas.microsoft.com/office/drawing/2014/main" id="{2124F013-6D4F-4904-83EE-72ADBC27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02768"/>
            <a:ext cx="692348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하다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F2C5861A-E356-42D2-9DCE-5CE48A2C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07754"/>
            <a:ext cx="490678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8절: 바울은 ‘내가 명령으로 하는 말이 아니요’라고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563B2B82-352C-42B9-A9E1-6ED237B8A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76848"/>
            <a:ext cx="3409926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밝히고, 사랑의 진실함에 호소한다.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B834D2EC-BCC5-48CF-84C3-4C940CE0D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384500"/>
            <a:ext cx="501646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9절: 연보의 근거는 부요하신 이로서 가난하게 되신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4DB88C68-E4A2-420A-9FE3-AC5416707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53594"/>
            <a:ext cx="429037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그리스도의 은혜다. 그분은 우리를 살리려고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2ECBFD04-FA71-41B3-B3D6-62E9B7AF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22688"/>
            <a:ext cx="23983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생명까지 나누어 주셨다.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A449B3EE-FF27-4D2A-8FBF-0F44681D4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30341"/>
            <a:ext cx="4924616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 은혜를 받은 사람은 인생과 시간, 자녀와 물질을</a:t>
            </a:r>
          </a:p>
        </p:txBody>
      </p:sp>
      <p:sp>
        <p:nvSpPr>
          <p:cNvPr id="26" name="LI 25">
            <a:extLst xmlns:a="http://schemas.openxmlformats.org/drawingml/2006/main">
              <a:ext uri="{FF2B5EF4-FFF2-40B4-BE49-F238E27FC236}">
                <a16:creationId xmlns:a16="http://schemas.microsoft.com/office/drawing/2014/main" id="{E281D771-ACB2-4FA6-9A21-A6FCA63F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99434"/>
            <a:ext cx="3849648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하나님께서 잠시 맡기신 선물로 여긴다.</a:t>
            </a:r>
          </a:p>
        </p:txBody>
      </p:sp>
    </p:spTree>
    <p:extLst>
      <p:ext uri="{BB962C8B-B14F-4D97-AF65-F5344CB8AC3E}">
        <p14:creationId xmlns:p14="http://schemas.microsoft.com/office/powerpoint/2010/main" val="2226499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6BFB48F5-0464-4117-8641-8BD372010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5B414CB4-CDFD-402C-B921-3179C4FE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13 / 25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8AF16A92-98B3-429E-8F16-45A015C4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87750"/>
            <a:ext cx="10293787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교회의 사역은 은혜로 시작하여 은혜로 마친다.</a:t>
            </a:r>
          </a:p>
        </p:txBody>
      </p:sp>
      <p:sp>
        <p:nvSpPr>
          <p:cNvPr id="4" name="key-note 4">
            <a:extLst xmlns:a="http://schemas.openxmlformats.org/drawingml/2006/main">
              <a:ext uri="{FF2B5EF4-FFF2-40B4-BE49-F238E27FC236}">
                <a16:creationId xmlns:a16="http://schemas.microsoft.com/office/drawing/2014/main" id="{478ED12A-1530-434E-9335-618463D9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24809"/>
            <a:ext cx="10720340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재정과 조직, 사람의 숫자로 일하지 않는다. 하나님의 일은 받은 은혜로 한다.</a:t>
            </a:r>
          </a:p>
        </p:txBody>
      </p:sp>
    </p:spTree>
    <p:extLst>
      <p:ext uri="{BB962C8B-B14F-4D97-AF65-F5344CB8AC3E}">
        <p14:creationId xmlns:p14="http://schemas.microsoft.com/office/powerpoint/2010/main" val="1893282039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2FACCF91-1408-403A-B3C8-DE8EFB02B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179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16BEFA18-B6C7-4738-8545-4CAC91967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8017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05CAAEF6-B423-4E6A-83E0-7B78E7148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828556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C20D9F11-6EB2-494B-892F-9C5265285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2835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32E5F36C-D89E-4E16-B742-8C7A9C3D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77F3A44-E4C8-48FA-9049-1ABDF3ABC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14 / 25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974D4488-ECC4-4BE1-9A86-67837CDBA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85479"/>
            <a:ext cx="5777389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네 손에 든 것이 무엇이냐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47EECBFD-5756-40F7-9BC1-384AB48C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2924026"/>
            <a:ext cx="1296912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이미 충분한 은혜를 주셨다. 그런데도 우리는 결핍에 집중하고, 할 수 있는 일이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88CA9DC9-E55F-4F37-9CFB-05A6E438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472607"/>
            <a:ext cx="40378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없다는 결론을 내리곤 한다.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D8C46245-5B7A-400B-B514-51A992E3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272409"/>
            <a:ext cx="1244238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부르심을 받은 모세도 없는 것만 바라보았다. 하나님은 그에게 손에 든 것이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0F9FD130-0CA5-419D-A40B-092DB504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820989"/>
            <a:ext cx="318123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무엇이냐고 물으셨다.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BE9238AC-35B1-4A59-B4CA-594F19760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620792"/>
            <a:ext cx="1154744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평범한 지팡이가 하나님의 손에 붙들리자 하나님의 지팡이로 쓰였다(출 4:20).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CFE1A7A5-BA19-4726-BA0F-5A8EB07D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420594"/>
            <a:ext cx="1068700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삶 한복판에 하나님께서 이미 주신 선물을 알아볼 눈이 열려야 한다.</a:t>
            </a:r>
          </a:p>
        </p:txBody>
      </p:sp>
    </p:spTree>
    <p:extLst>
      <p:ext uri="{BB962C8B-B14F-4D97-AF65-F5344CB8AC3E}">
        <p14:creationId xmlns:p14="http://schemas.microsoft.com/office/powerpoint/2010/main" val="416548562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ule 1">
            <a:extLst xmlns:a="http://schemas.openxmlformats.org/drawingml/2006/main">
              <a:ext uri="{FF2B5EF4-FFF2-40B4-BE49-F238E27FC236}">
                <a16:creationId xmlns:a16="http://schemas.microsoft.com/office/drawing/2014/main" id="{F8BCCD2E-BF75-47EE-906F-EF6398F5C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63291"/>
            <a:ext cx="0" cy="2720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A8E204E9-6565-418E-920D-98DF5B02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7E4FFBB-766C-4625-AB11-F9186DFD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15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5AC95E61-380C-490E-A60E-9CDE95A0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63291"/>
            <a:ext cx="3953661" cy="709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9:8-10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7FB06329-0128-45C9-B09A-C49CD6961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0204" y="1820466"/>
            <a:ext cx="2218444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9:8-15 · 1/3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12F21939-809A-4E9A-A73E-BC40789ED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97051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F06E4C29-4545-44CF-9F83-D653C259B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2416076"/>
            <a:ext cx="6764012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하나님이 능히 모든 은혜를 너희에게 넘치게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4B4B0767-5736-4D8F-B0F3-5D01E4A9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2964507"/>
            <a:ext cx="7330583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하시나니 이는 너희로 모든 일에 항상 모든 것이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3507C9D1-B2EB-4269-B062-5477717E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3512939"/>
            <a:ext cx="8020502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넉넉하여 모든 착한 일을 넘치게 하게 하려 하심이라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86B92736-FD2D-4CEC-8A99-076815755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86263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9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10B0B5ED-AF28-4C04-8DC5-A0AA7649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4205288"/>
            <a:ext cx="8020502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기록된 바 그가 흩어 가난한 자들에게 주었으니 그의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D29DF646-24BF-497E-A85E-A869F8F5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4753719"/>
            <a:ext cx="5963245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의가 영원토록 있느니라 함과 같으니라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B363BE0A-2861-42D1-B6F5-32E8C969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27043"/>
            <a:ext cx="446336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6584DBFE-1176-4757-A015-706B32845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5446068"/>
            <a:ext cx="7330583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심는 자에게 씨와 먹을 양식을 주시는 이가 너희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502AECD0-59CE-4551-B324-AEED30ED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5994499"/>
            <a:ext cx="7675626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심을 것을 주사 풍성하게 하시고 너희 의의 열매를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4FF74795-3A3E-4098-8771-89B1854EF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6542931"/>
            <a:ext cx="2525982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더하게 하시리니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40EECAE9-AA20-441A-A411-33064565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43955"/>
            <a:ext cx="3059049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넉넉하게 하시는 하나님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19AC8615-B125-4649-BB0A-3BE1902DC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271266"/>
            <a:ext cx="4978456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8절: 하나님이 모든 은혜를 넘치게 하시는 목적은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DF36E939-E444-4050-9E9B-2F101415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54498"/>
            <a:ext cx="4247698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‘모든 착한 일을 넘치게’ 하시려는 데 있다.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9AF08951-DED9-450E-B25A-093208C03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181648"/>
            <a:ext cx="4175855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10절: 심을 씨와 먹을 양식을 주시는 분은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F8CA8606-86FA-4FAB-B03F-324D2396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64880"/>
            <a:ext cx="4159853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하나님이시다. 나눔은 하나님의 공급에서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1C423B5B-3EF3-4B97-979A-0CCD78B84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48113"/>
            <a:ext cx="1068586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출발한다.</a:t>
            </a:r>
          </a:p>
        </p:txBody>
      </p:sp>
    </p:spTree>
    <p:extLst>
      <p:ext uri="{BB962C8B-B14F-4D97-AF65-F5344CB8AC3E}">
        <p14:creationId xmlns:p14="http://schemas.microsoft.com/office/powerpoint/2010/main" val="1374551923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ule 1">
            <a:extLst xmlns:a="http://schemas.openxmlformats.org/drawingml/2006/main">
              <a:ext uri="{FF2B5EF4-FFF2-40B4-BE49-F238E27FC236}">
                <a16:creationId xmlns:a16="http://schemas.microsoft.com/office/drawing/2014/main" id="{829DB728-CD78-4E87-8BDD-C67C097BF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85057"/>
            <a:ext cx="0" cy="3447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C0F281FF-BF03-4D4D-8663-CB8836A0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7486FCA-BC20-4569-8703-B2783B99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16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38B5BABD-F897-490F-BBC8-97284E159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85057"/>
            <a:ext cx="4142018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9:11-12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A9A3D98D-82DE-4B78-ACF4-59C335445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8380" y="2132707"/>
            <a:ext cx="2464975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9:8-15 · 2/3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C4ADEAAD-78EB-4697-BEF0-FDBA86A5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75670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34F8B080-909E-4A3B-AEDD-0D6679A8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75645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너희가 모든 일에 넉넉하여 너그럽게 연보를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E9B6BB19-3C31-4107-91E8-E7216EEDD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85096"/>
            <a:ext cx="662582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함은 그들이 우리로 말미암아 하나님께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5047DD10-B53D-4FA8-A00A-A0787FC7A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994547"/>
            <a:ext cx="369629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감사하게 하는 것이라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BD85CD1E-E54A-43B4-9920-09920D74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6401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12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8C0F22F9-6836-42D2-A9BA-E016E52C8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763988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 봉사의 직무가 성도들의 부족한 것을 보충할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01A6EA53-7D35-4FAB-9A51-0D7DBA6C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373439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뿐 아니라 사람들이 하나님께 드리는 많은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B669790A-19B5-40ED-845C-77A6B7943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982891"/>
            <a:ext cx="484643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감사로 말미암아 넘쳤느니라</a:t>
            </a:r>
          </a:p>
        </p:txBody>
      </p:sp>
      <p:sp>
        <p:nvSpPr>
          <p:cNvPr id="14" name="H2 13">
            <a:extLst xmlns:a="http://schemas.openxmlformats.org/drawingml/2006/main">
              <a:ext uri="{FF2B5EF4-FFF2-40B4-BE49-F238E27FC236}">
                <a16:creationId xmlns:a16="http://schemas.microsoft.com/office/drawing/2014/main" id="{17A8DE8D-1DF8-42FE-9058-E6B5401C2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72568"/>
            <a:ext cx="202375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감사가 넘치다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05C5B9F9-02C7-4699-923D-AD1449C2B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66256"/>
            <a:ext cx="436604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11-12절: 연보는 성도들의 부족한 것을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7C0C6B8D-D18D-469D-925D-6BD347E1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91904"/>
            <a:ext cx="469708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채우고, 사람들이 하나님께 드리는 감사를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B97DB5E3-8F14-4A85-8D07-810C63D5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17553"/>
            <a:ext cx="145926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넘치게 한다.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F91F16F0-57D9-4E33-B6E0-96160D03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03191"/>
            <a:ext cx="502396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주는 사람과 받는 사람이 모두 하나님 앞에서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E8A635CE-825F-4F29-8FDD-A8A6F33D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28840"/>
            <a:ext cx="46959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감사한다. 나눔으로 하나님께 드리는 것은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3D1D37BB-C8B1-45C3-BBB3-65B7CCB8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54488"/>
            <a:ext cx="502479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받은 것을 감사함으로 되돌려 드리는 일이다.</a:t>
            </a:r>
          </a:p>
        </p:txBody>
      </p:sp>
    </p:spTree>
    <p:extLst>
      <p:ext uri="{BB962C8B-B14F-4D97-AF65-F5344CB8AC3E}">
        <p14:creationId xmlns:p14="http://schemas.microsoft.com/office/powerpoint/2010/main" val="322316211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77A1F09E-A930-4772-89CF-FEC0E982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58268"/>
            <a:ext cx="0" cy="38656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12CC8376-76DC-47DF-9D9F-BFDAC238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E333594-3024-4E30-B00D-DCD6D0EEE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17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8D03826E-08A7-43BF-9046-AB339C14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48743"/>
            <a:ext cx="4011835" cy="683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9:13-15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B9FE6B1B-936E-4602-9F0E-4EB53F2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145" y="2105918"/>
            <a:ext cx="2136267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9:8-15 · 3/3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DB9DFBD8-3356-4835-B1EF-0E6CCFE25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52291"/>
            <a:ext cx="436811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13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9C6107BA-56F2-4D7C-80F8-36F148152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2680841"/>
            <a:ext cx="7284577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 직무로 증거를 삼아 너희가 그리스도의 복음을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CD3DE9E8-2642-41C9-A0E1-A85A4874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3208883"/>
            <a:ext cx="8055674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진실히 믿고 복종하는 것과 그들과 모든 사람을 섬기는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0CCE9555-806F-4329-8762-484089814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3736925"/>
            <a:ext cx="794916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너희의 후한 연보로 말미암아 하나님께 영광을 돌리고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93CCFB9A-C9FA-4B3B-B868-D7895588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74977"/>
            <a:ext cx="436811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14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05C60651-C2BE-4FC3-AD71-2484874F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4403527"/>
            <a:ext cx="794916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또 그들이 너희를 위하여 간구하며 하나님이 너희에게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6B9F62C4-0FE3-437E-B2D8-94514324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4931569"/>
            <a:ext cx="7510272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주신 지극한 은혜로 말미암아 너희를 사모하느니라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492A808C-A72D-46B5-B0A9-5156FAC1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69620"/>
            <a:ext cx="436811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15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C9359E7D-BD5E-401A-A594-DA9487E1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5598170"/>
            <a:ext cx="6620161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말할 수 없는 그의 은사로 말미암아 하나님께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19C25FDB-6A4C-4B02-8BBA-7F9F9F56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6126212"/>
            <a:ext cx="167387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감사하노라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457B3869-BEAE-487E-8C49-600EFE499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27175"/>
            <a:ext cx="2664666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서로를 사모하는 관계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515DB0F8-14B2-469D-901B-E05925DF2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32162"/>
            <a:ext cx="490878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13절: 후한 연보는 그리스도의 복음을 진실히 믿고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EF3ED955-4D8A-4115-BD35-F6B32EF8E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901255"/>
            <a:ext cx="23983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복종한다는 증거가 된다.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543D8806-6D21-43D1-B648-5E0EA546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408908"/>
            <a:ext cx="4184856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14절: 예루살렘 성도들은 이방 교회를 위해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3E008BE8-9A4B-4BAE-A320-6042E1C00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78002"/>
            <a:ext cx="4795599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간구하며 그들을 사모한다. 이방 교회들의 연보는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69F01DF2-85E9-4296-A9F9-62347B28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47096"/>
            <a:ext cx="5015627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 안에서 유대인과 이방인 사이의 막힌 담이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EEDF0E7D-E45F-4EFD-A608-B692DC3F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16189"/>
            <a:ext cx="3565112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무너졌다는 사실을 실제로 나타냈다.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169BB7AD-AA62-4FDF-B67D-4B35C57AC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023842"/>
            <a:ext cx="4306038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15절: 모든 감사는 말할 수 없는 은사를 주신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FECE7EE0-73AD-4A0E-A7AA-129B9C216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392936"/>
            <a:ext cx="1893237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하나님께 돌아간다.</a:t>
            </a:r>
          </a:p>
        </p:txBody>
      </p:sp>
    </p:spTree>
    <p:extLst>
      <p:ext uri="{BB962C8B-B14F-4D97-AF65-F5344CB8AC3E}">
        <p14:creationId xmlns:p14="http://schemas.microsoft.com/office/powerpoint/2010/main" val="1363464486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Rule 1">
            <a:extLst xmlns:a="http://schemas.openxmlformats.org/drawingml/2006/main">
              <a:ext uri="{FF2B5EF4-FFF2-40B4-BE49-F238E27FC236}">
                <a16:creationId xmlns:a16="http://schemas.microsoft.com/office/drawing/2014/main" id="{D21EDA73-F013-47AE-AC14-3BCAC93A4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71167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4DE4DCC5-37A7-41AA-99C5-4CC40848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6902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85E19F0C-CB8B-4B90-A11C-3DCAF261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902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2E752F1B-DD84-4D2F-979F-9D32AFF4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26902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A58AB426-4004-4A52-8524-4A2DD66B7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470B53F-F8D9-423E-864E-5F31EE84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18 / 25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3325981F-3C4B-484F-8B0D-2E6EDBE2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24905"/>
            <a:ext cx="2766012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선물의 순환</a:t>
            </a:r>
          </a:p>
        </p:txBody>
      </p:sp>
      <p:sp>
        <p:nvSpPr>
          <p:cNvPr id="8" name="node-n 4">
            <a:extLst xmlns:a="http://schemas.openxmlformats.org/drawingml/2006/main">
              <a:ext uri="{FF2B5EF4-FFF2-40B4-BE49-F238E27FC236}">
                <a16:creationId xmlns:a16="http://schemas.microsoft.com/office/drawing/2014/main" id="{891D2621-2444-41BE-9EEB-D56E19D19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188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9" name="H3 5">
            <a:extLst xmlns:a="http://schemas.openxmlformats.org/drawingml/2006/main">
              <a:ext uri="{FF2B5EF4-FFF2-40B4-BE49-F238E27FC236}">
                <a16:creationId xmlns:a16="http://schemas.microsoft.com/office/drawing/2014/main" id="{735DF91E-A73C-4A3D-92BD-F8F50A76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44453"/>
            <a:ext cx="2215944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하나님이 주심</a:t>
            </a:r>
          </a:p>
        </p:txBody>
      </p:sp>
      <p:sp>
        <p:nvSpPr>
          <p:cNvPr id="10" name="P 6">
            <a:extLst xmlns:a="http://schemas.openxmlformats.org/drawingml/2006/main">
              <a:ext uri="{FF2B5EF4-FFF2-40B4-BE49-F238E27FC236}">
                <a16:creationId xmlns:a16="http://schemas.microsoft.com/office/drawing/2014/main" id="{51B48C01-50DD-44A7-A8B7-8331B320B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55541"/>
            <a:ext cx="261866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부요하신 그리스도께서</a:t>
            </a:r>
          </a:p>
        </p:txBody>
      </p:sp>
      <p:sp>
        <p:nvSpPr>
          <p:cNvPr id="11" name="P 7">
            <a:extLst xmlns:a="http://schemas.openxmlformats.org/drawingml/2006/main">
              <a:ext uri="{FF2B5EF4-FFF2-40B4-BE49-F238E27FC236}">
                <a16:creationId xmlns:a16="http://schemas.microsoft.com/office/drawing/2014/main" id="{45775159-06BE-4CD0-9E7B-5E82CB18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62884"/>
            <a:ext cx="30208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우리를 위해 가난하게 되심</a:t>
            </a:r>
          </a:p>
        </p:txBody>
      </p:sp>
      <p:sp>
        <p:nvSpPr>
          <p:cNvPr id="12" name="P 8">
            <a:extLst xmlns:a="http://schemas.openxmlformats.org/drawingml/2006/main">
              <a:ext uri="{FF2B5EF4-FFF2-40B4-BE49-F238E27FC236}">
                <a16:creationId xmlns:a16="http://schemas.microsoft.com/office/drawing/2014/main" id="{264FC88D-2585-4B75-90A0-E84F5717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70227"/>
            <a:ext cx="7572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(8:9)</a:t>
            </a:r>
          </a:p>
        </p:txBody>
      </p:sp>
      <p:sp>
        <p:nvSpPr>
          <p:cNvPr id="13" name="node-n 9">
            <a:extLst xmlns:a="http://schemas.openxmlformats.org/drawingml/2006/main">
              <a:ext uri="{FF2B5EF4-FFF2-40B4-BE49-F238E27FC236}">
                <a16:creationId xmlns:a16="http://schemas.microsoft.com/office/drawing/2014/main" id="{F65B08DE-9641-47A8-8137-9F6C21B5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29188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4" name="H3 10">
            <a:extLst xmlns:a="http://schemas.openxmlformats.org/drawingml/2006/main">
              <a:ext uri="{FF2B5EF4-FFF2-40B4-BE49-F238E27FC236}">
                <a16:creationId xmlns:a16="http://schemas.microsoft.com/office/drawing/2014/main" id="{236C8A81-B597-4299-BDB1-BA6382C3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244453"/>
            <a:ext cx="2569988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교회가 흘려보냄</a:t>
            </a:r>
          </a:p>
        </p:txBody>
      </p:sp>
      <p:sp>
        <p:nvSpPr>
          <p:cNvPr id="15" name="P 11">
            <a:extLst xmlns:a="http://schemas.openxmlformats.org/drawingml/2006/main">
              <a:ext uri="{FF2B5EF4-FFF2-40B4-BE49-F238E27FC236}">
                <a16:creationId xmlns:a16="http://schemas.microsoft.com/office/drawing/2014/main" id="{9AC1CA13-58F5-4DFE-BEAA-4EB7E0AD7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855541"/>
            <a:ext cx="276651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먼저 자신을 주께 드리고</a:t>
            </a:r>
          </a:p>
        </p:txBody>
      </p:sp>
      <p:sp>
        <p:nvSpPr>
          <p:cNvPr id="16" name="P 12">
            <a:extLst xmlns:a="http://schemas.openxmlformats.org/drawingml/2006/main">
              <a:ext uri="{FF2B5EF4-FFF2-40B4-BE49-F238E27FC236}">
                <a16:creationId xmlns:a16="http://schemas.microsoft.com/office/drawing/2014/main" id="{C72D839F-2802-4EBC-A4C1-D717DB7F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262884"/>
            <a:ext cx="25608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자원하여 나눔 (8:1-5)</a:t>
            </a:r>
          </a:p>
        </p:txBody>
      </p:sp>
      <p:sp>
        <p:nvSpPr>
          <p:cNvPr id="17" name="node-n 13">
            <a:extLst xmlns:a="http://schemas.openxmlformats.org/drawingml/2006/main">
              <a:ext uri="{FF2B5EF4-FFF2-40B4-BE49-F238E27FC236}">
                <a16:creationId xmlns:a16="http://schemas.microsoft.com/office/drawing/2014/main" id="{AC2197D9-BB1F-4030-987A-0CEA09C0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29188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8" name="H3 14">
            <a:extLst xmlns:a="http://schemas.openxmlformats.org/drawingml/2006/main">
              <a:ext uri="{FF2B5EF4-FFF2-40B4-BE49-F238E27FC236}">
                <a16:creationId xmlns:a16="http://schemas.microsoft.com/office/drawing/2014/main" id="{9CA9D9DE-19EE-406D-B8AB-4F72B5D7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3244453"/>
            <a:ext cx="2215944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필요가 채워짐</a:t>
            </a:r>
          </a:p>
        </p:txBody>
      </p:sp>
      <p:sp>
        <p:nvSpPr>
          <p:cNvPr id="19" name="P 15">
            <a:extLst xmlns:a="http://schemas.openxmlformats.org/drawingml/2006/main">
              <a:ext uri="{FF2B5EF4-FFF2-40B4-BE49-F238E27FC236}">
                <a16:creationId xmlns:a16="http://schemas.microsoft.com/office/drawing/2014/main" id="{6BFE8142-A785-4D28-948C-6784DB7C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3855541"/>
            <a:ext cx="24381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성도들의 부족한 것을</a:t>
            </a:r>
          </a:p>
        </p:txBody>
      </p:sp>
      <p:sp>
        <p:nvSpPr>
          <p:cNvPr id="20" name="P 16">
            <a:extLst xmlns:a="http://schemas.openxmlformats.org/drawingml/2006/main">
              <a:ext uri="{FF2B5EF4-FFF2-40B4-BE49-F238E27FC236}">
                <a16:creationId xmlns:a16="http://schemas.microsoft.com/office/drawing/2014/main" id="{AC430855-BD48-4946-B773-CAF2B4C93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262884"/>
            <a:ext cx="161493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보충함 (9:12)</a:t>
            </a:r>
          </a:p>
        </p:txBody>
      </p:sp>
      <p:sp>
        <p:nvSpPr>
          <p:cNvPr id="21" name="node-n 17">
            <a:extLst xmlns:a="http://schemas.openxmlformats.org/drawingml/2006/main">
              <a:ext uri="{FF2B5EF4-FFF2-40B4-BE49-F238E27FC236}">
                <a16:creationId xmlns:a16="http://schemas.microsoft.com/office/drawing/2014/main" id="{2EB484B7-6F25-474B-94B6-C2CF7A3F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29188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22" name="H3 18">
            <a:extLst xmlns:a="http://schemas.openxmlformats.org/drawingml/2006/main">
              <a:ext uri="{FF2B5EF4-FFF2-40B4-BE49-F238E27FC236}">
                <a16:creationId xmlns:a16="http://schemas.microsoft.com/office/drawing/2014/main" id="{462484D5-9BF2-4326-9D44-51ED45185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3244453"/>
            <a:ext cx="2215944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감사와 사모함</a:t>
            </a:r>
          </a:p>
        </p:txBody>
      </p:sp>
      <p:sp>
        <p:nvSpPr>
          <p:cNvPr id="23" name="P 19">
            <a:extLst xmlns:a="http://schemas.openxmlformats.org/drawingml/2006/main">
              <a:ext uri="{FF2B5EF4-FFF2-40B4-BE49-F238E27FC236}">
                <a16:creationId xmlns:a16="http://schemas.microsoft.com/office/drawing/2014/main" id="{C1F1265A-5609-4619-81A6-8A2AD7F1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3855541"/>
            <a:ext cx="24381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서로를 위해 간구하고</a:t>
            </a:r>
          </a:p>
        </p:txBody>
      </p:sp>
      <p:sp>
        <p:nvSpPr>
          <p:cNvPr id="24" name="P 20">
            <a:extLst xmlns:a="http://schemas.openxmlformats.org/drawingml/2006/main">
              <a:ext uri="{FF2B5EF4-FFF2-40B4-BE49-F238E27FC236}">
                <a16:creationId xmlns:a16="http://schemas.microsoft.com/office/drawing/2014/main" id="{3C79DA7C-6FC1-47D0-AA72-E6317D68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4262884"/>
            <a:ext cx="312739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하나님께 감사함 (9:12-14)</a:t>
            </a:r>
          </a:p>
        </p:txBody>
      </p:sp>
      <p:sp>
        <p:nvSpPr>
          <p:cNvPr id="25" name="loop-label 21">
            <a:extLst xmlns:a="http://schemas.openxmlformats.org/drawingml/2006/main">
              <a:ext uri="{FF2B5EF4-FFF2-40B4-BE49-F238E27FC236}">
                <a16:creationId xmlns:a16="http://schemas.microsoft.com/office/drawing/2014/main" id="{E67565A8-04C8-4927-9E80-BA771EC07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07075"/>
            <a:ext cx="8401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모든 감사와 찬양은 선물의 시작이신 하나님께 다시 돌아간다 (9:15)</a:t>
            </a:r>
          </a:p>
        </p:txBody>
      </p:sp>
      <p:sp>
        <p:nvSpPr>
          <p:cNvPr id="26" name="caption 22">
            <a:extLst xmlns:a="http://schemas.openxmlformats.org/drawingml/2006/main">
              <a:ext uri="{FF2B5EF4-FFF2-40B4-BE49-F238E27FC236}">
                <a16:creationId xmlns:a16="http://schemas.microsoft.com/office/drawing/2014/main" id="{39AD4751-215F-4A87-87A0-65A437A1E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15658"/>
            <a:ext cx="12539401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흐르는 물이 발전기를 돌리듯, 흘러가는 선물은 새로운 힘을 만들고 그리스도 안에서 새로운 관계를</a:t>
            </a:r>
          </a:p>
        </p:txBody>
      </p:sp>
      <p:sp>
        <p:nvSpPr>
          <p:cNvPr id="27" name="caption 23">
            <a:extLst xmlns:a="http://schemas.openxmlformats.org/drawingml/2006/main">
              <a:ext uri="{FF2B5EF4-FFF2-40B4-BE49-F238E27FC236}">
                <a16:creationId xmlns:a16="http://schemas.microsoft.com/office/drawing/2014/main" id="{BED47214-DBAB-4245-A7B1-D57100E3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91164"/>
            <a:ext cx="1042095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만든다.</a:t>
            </a:r>
          </a:p>
        </p:txBody>
      </p:sp>
      <p:sp>
        <p:nvSpPr>
          <p:cNvPr id="28" name="step-arrow 24">
            <a:extLst xmlns:a="http://schemas.openxmlformats.org/drawingml/2006/main">
              <a:ext uri="{FF2B5EF4-FFF2-40B4-BE49-F238E27FC236}">
                <a16:creationId xmlns:a16="http://schemas.microsoft.com/office/drawing/2014/main" id="{6BA51095-12B4-4B9F-80EA-8BE63D54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6992" y="28730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29" name="step-arrow 25">
            <a:extLst xmlns:a="http://schemas.openxmlformats.org/drawingml/2006/main">
              <a:ext uri="{FF2B5EF4-FFF2-40B4-BE49-F238E27FC236}">
                <a16:creationId xmlns:a16="http://schemas.microsoft.com/office/drawing/2014/main" id="{747E8CB5-532B-4D16-B313-396BC06A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1692" y="28730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30" name="step-arrow 26">
            <a:extLst xmlns:a="http://schemas.openxmlformats.org/drawingml/2006/main">
              <a:ext uri="{FF2B5EF4-FFF2-40B4-BE49-F238E27FC236}">
                <a16:creationId xmlns:a16="http://schemas.microsoft.com/office/drawing/2014/main" id="{F1830C96-7D9E-4619-AD3F-F49EB6B8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6392" y="28730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1182183431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164685B1-474A-449C-A109-8FC6759EE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75782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56170B53-427B-48FE-9FE7-7A9181E5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75584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BBEDEA2F-DF37-42FB-ABA6-97466CD0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23967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D350B337-067B-4F8E-A843-587EFBBA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82377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2C006FEA-14D6-4DAE-884E-0EBCE19C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29643891-FC07-4522-B17E-BA83D5FA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19 / 25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CEA5E4B2-FD73-4150-8AAA-699E9A8A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55105"/>
            <a:ext cx="8949285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나눔이 부담이나 경쟁으로 바뀌는 지점</a:t>
            </a:r>
          </a:p>
        </p:txBody>
      </p:sp>
      <p:sp>
        <p:nvSpPr>
          <p:cNvPr id="8" name="lead 4">
            <a:extLst xmlns:a="http://schemas.openxmlformats.org/drawingml/2006/main">
              <a:ext uri="{FF2B5EF4-FFF2-40B4-BE49-F238E27FC236}">
                <a16:creationId xmlns:a16="http://schemas.microsoft.com/office/drawing/2014/main" id="{276DB11A-EF33-4C93-A220-FCFCFF522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58517"/>
            <a:ext cx="903229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8-9장에 비추어 우리 교회의 나눔을 점검해 보라.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BB9B1914-03BF-42EB-929B-73DCEC9AA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668018"/>
            <a:ext cx="1066383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나눔을 요청하는 첫 문장이 하나님께서 주신 은혜(8:1, 9)로 시작하는가?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066EB941-58F3-43A4-9394-7A5197318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467820"/>
            <a:ext cx="1276409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바울처럼 ‘명령으로 하는 말이 아니요’라고 말할 수 있는 방식인가(8:8)? 참여하지 못한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30A9BE40-21F5-47D5-9362-F6E2E1D49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016401"/>
            <a:ext cx="545218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사람이 부끄러움을 느끼지는 않는가?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8D67917F-A89D-48BE-9337-AD81673B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816203"/>
            <a:ext cx="1100204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결과를 알릴 때 채워진 필요와 하나님께 드린 감사를 중심에 두는가(9:12)?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3900C118-CFE4-45B3-B0FC-60B54355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616005"/>
            <a:ext cx="1015977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나눔이 받는 쪽과 서로 간구하고 사모하는 관계로 이어지는가(9:14)?</a:t>
            </a:r>
          </a:p>
        </p:txBody>
      </p:sp>
    </p:spTree>
    <p:extLst>
      <p:ext uri="{BB962C8B-B14F-4D97-AF65-F5344CB8AC3E}">
        <p14:creationId xmlns:p14="http://schemas.microsoft.com/office/powerpoint/2010/main" val="676379262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ule 1">
            <a:extLst xmlns:a="http://schemas.openxmlformats.org/drawingml/2006/main">
              <a:ext uri="{FF2B5EF4-FFF2-40B4-BE49-F238E27FC236}">
                <a16:creationId xmlns:a16="http://schemas.microsoft.com/office/drawing/2014/main" id="{D8076F33-C5A4-447B-BB8D-4C7AA8AE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85057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54834D90-83ED-4966-AC17-A6A00D5B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EEEA210-59B9-4271-AFC5-70E6FE36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46989630-387F-4D81-BA4A-0A3036660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85057"/>
            <a:ext cx="3766304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고린도전서 3:3-4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9B02C735-A08A-4324-AA0F-B26C1952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921" y="2132707"/>
            <a:ext cx="231212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고린도전서 3:3-9 · 1/3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F48F7AF9-F0CE-494A-A3AD-B64B377C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75670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A3A3ECEB-472E-490D-9054-F1CCA553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75645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너희는 아직도 육신에 속한 자로다 너희 가운데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FF674F6B-AF24-4E55-878E-635A018D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85096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시기와 분쟁이 있으니 어찌 육신에 속하여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AE7261D4-7B03-4347-AB2F-5EA57B55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994547"/>
            <a:ext cx="496945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사람을 따라 행함이 아니리요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B8C45D2B-DDB0-480A-9D6E-4D54FFB8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64013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AD9EF1D0-937D-4A71-B74F-6596122AB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763988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어떤 이는 말하되 나는 바울에게라 하고 다른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DB8033DE-6048-4365-B059-A44E600A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373439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이는 나는 아볼로에게라 하니 너희가 육의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60AEC5ED-D36D-46A0-AF0C-71D9C2B8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982891"/>
            <a:ext cx="280668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사람이 아니리요</a:t>
            </a:r>
          </a:p>
        </p:txBody>
      </p:sp>
      <p:sp>
        <p:nvSpPr>
          <p:cNvPr id="14" name="H2 13">
            <a:extLst xmlns:a="http://schemas.openxmlformats.org/drawingml/2006/main">
              <a:ext uri="{FF2B5EF4-FFF2-40B4-BE49-F238E27FC236}">
                <a16:creationId xmlns:a16="http://schemas.microsoft.com/office/drawing/2014/main" id="{ED3C87DE-C3CB-4264-803C-D656CC584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72568"/>
            <a:ext cx="347710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지도자를 따라 나뉜 교회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1ECC2C6E-C71C-4E47-A92C-FF9DBE220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66256"/>
            <a:ext cx="495161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고린도교회에는 바울을 따르는 무리와, 바울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DAE5F51B-26B6-40CB-90BF-02FCAA11B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91904"/>
            <a:ext cx="469558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이후 교회를 지도한 아볼로를 따르는 무리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418D7956-D4BA-4157-8DE9-A2D96704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17553"/>
            <a:ext cx="335008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사이에 시기와 다툼이 있었다.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F92D6379-239D-40D8-9C36-B3E42A23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03191"/>
            <a:ext cx="49499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명예를 중시하던 사회 풍조 속에서 성도들은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242B5548-40AE-4998-B726-0315AF1F6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28840"/>
            <a:ext cx="444105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특정 지도자를 지지하며 그 명예를 함께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A46D7DED-4CE6-41C3-A6AD-7852FEFBD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54488"/>
            <a:ext cx="145926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누리려 했다.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40907C6F-9103-4C8B-ABA2-73FF5277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540127"/>
            <a:ext cx="490094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이것을 거듭나지 못한, ‘육신에 속한’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C3303D23-DA03-42E9-9181-BD89CFAA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965775"/>
            <a:ext cx="193007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일이라고 부른다.</a:t>
            </a:r>
          </a:p>
        </p:txBody>
      </p:sp>
    </p:spTree>
    <p:extLst>
      <p:ext uri="{BB962C8B-B14F-4D97-AF65-F5344CB8AC3E}">
        <p14:creationId xmlns:p14="http://schemas.microsoft.com/office/powerpoint/2010/main" val="829638334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ule 1">
            <a:extLst xmlns:a="http://schemas.openxmlformats.org/drawingml/2006/main">
              <a:ext uri="{FF2B5EF4-FFF2-40B4-BE49-F238E27FC236}">
                <a16:creationId xmlns:a16="http://schemas.microsoft.com/office/drawing/2014/main" id="{874F928A-B73C-41B3-9FCA-FEFE8F5D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446312"/>
            <a:ext cx="0" cy="46415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0F4D9E24-0E25-477C-9A74-A019B0C7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7BD4B931-4E69-4396-9C2F-714BBD9E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21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A66468B6-B1A3-4C78-A6F9-C68FD699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46312"/>
            <a:ext cx="3699796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고린도전서 3:5-7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D41AF84B-7F38-4324-87C3-E3B605DC4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3539" y="1703487"/>
            <a:ext cx="2196608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고린도전서 3:3-9 · 2/3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DBBF5F56-78F6-414F-9BD2-224BBF71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3707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5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A13E1484-C236-4919-ADF7-B5E0AA9B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323207"/>
            <a:ext cx="7023044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그런즉 아볼로는 무엇이며 바울은 무엇이냐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4A1418CC-8832-4BED-A391-F96CA2E2E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902148"/>
            <a:ext cx="725674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그들은 주께서 각각 주신 대로 너희로 하여금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CC743C4C-88C2-4FA6-9AE5-E58ABD93C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481090"/>
            <a:ext cx="3875651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믿게 한 사역자들이니라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5B038000-9F95-498A-8B3A-707D166E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02485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6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2F915E78-97B0-4EA0-8D15-B029372E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211985"/>
            <a:ext cx="677568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나는 심었고 아볼로는 물을 주었으되 오직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58D849BD-DEFF-40EE-B631-8414A614F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790926"/>
            <a:ext cx="496828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하나님께서 자라나게 하셨나니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39EAF6D6-CF13-4CB8-B6A8-1D67851B7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2321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AA5DB2E5-4AA0-42DB-BD9E-71ABEE4CB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521821"/>
            <a:ext cx="6645164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그런즉 심는 이나 물 주는 이는 아무 것도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85F09E50-2E2B-493D-AC85-39C51F16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100763"/>
            <a:ext cx="5566196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아니로되 오직 자라게 하시는 이는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BD96C07F-CB13-4AAC-A79F-9DB140C78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679704"/>
            <a:ext cx="254948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하나님뿐이니라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7D7FDC41-A792-4C90-BD6F-9BF12714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30400"/>
            <a:ext cx="3919323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자라게 하시는 이는 하나님뿐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6EE87606-FC1D-4330-907A-A6F10752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90899"/>
            <a:ext cx="5010626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5절: 바울과 아볼로는 주께서 각각 맡기신 대로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3E7C121D-2E1A-4268-A450-A1E83B52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95414"/>
            <a:ext cx="477309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일한 사역자다. 그들은 하나님의 일꾼 이상도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C6082B84-5FF1-4FB8-84EF-47CFA300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999929"/>
            <a:ext cx="161166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이하도 아니다.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5BE0B7B2-53A6-44F4-92C0-3FCB3B68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56397"/>
            <a:ext cx="4461558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6절: 바울은 자신과 아볼로의 일을 지나간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BA34796B-1C4D-4F2C-BD90-9D51226D0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60912"/>
            <a:ext cx="4774263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일로, 자라게 하시는 하나님의 일을 계속되는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9D1C8740-41C6-4664-A6A0-C6448F29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365427"/>
            <a:ext cx="421902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일로 표현해 사람의 일과 하나님의 일을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2F4C5E89-876A-4889-8954-0A52C08BC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769941"/>
            <a:ext cx="111740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구분한다.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B0CFFBEA-A93C-4DCD-BA2A-A448380A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326410"/>
            <a:ext cx="477309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일꾼은 오고 간다. 하나님은 계속해서 교회를</a:t>
            </a:r>
          </a:p>
        </p:txBody>
      </p:sp>
      <p:sp>
        <p:nvSpPr>
          <p:cNvPr id="26" name="LI 25">
            <a:extLst xmlns:a="http://schemas.openxmlformats.org/drawingml/2006/main">
              <a:ext uri="{FF2B5EF4-FFF2-40B4-BE49-F238E27FC236}">
                <a16:creationId xmlns:a16="http://schemas.microsoft.com/office/drawing/2014/main" id="{75DD9079-09ED-4432-9328-06A95755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730925"/>
            <a:ext cx="161166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자라게 하신다.</a:t>
            </a:r>
          </a:p>
        </p:txBody>
      </p:sp>
    </p:spTree>
    <p:extLst>
      <p:ext uri="{BB962C8B-B14F-4D97-AF65-F5344CB8AC3E}">
        <p14:creationId xmlns:p14="http://schemas.microsoft.com/office/powerpoint/2010/main" val="1631765743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ule 1">
            <a:extLst xmlns:a="http://schemas.openxmlformats.org/drawingml/2006/main">
              <a:ext uri="{FF2B5EF4-FFF2-40B4-BE49-F238E27FC236}">
                <a16:creationId xmlns:a16="http://schemas.microsoft.com/office/drawing/2014/main" id="{1EA29F52-018F-4F86-A497-3C38ADBA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2033290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2EFF678C-ECA3-45AE-A7A4-164AC6A8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B7A4966-354B-4F6C-A882-0283655D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22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43341D1D-ADF9-4BD6-A5FA-6463AA15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33290"/>
            <a:ext cx="3763137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고린도전서 3:8-9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CF10AB33-607A-4A1A-A95D-B8293ECED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0094" y="2280940"/>
            <a:ext cx="231212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고린도전서 3:3-9 · 3/3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6D869401-265E-498F-8D0A-7D5F5007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23902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9361E8A7-21A4-4BF8-A2DF-43F5D818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923877"/>
            <a:ext cx="687185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심는 이와 물 주는 이는 한가지이나 각각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F2919E12-3E4A-423B-BE1D-A37BEA69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533329"/>
            <a:ext cx="674884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자기가 일한 대로 자기의 상을 받으리라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A440FEF8-6AE7-4B81-9F67-B14B04B0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02795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9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9DDA7A85-2169-4970-BCD8-54407F13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302770"/>
            <a:ext cx="650281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우리는 하나님의 동역자들이요 너희는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E94FC51B-94C9-48BC-97CE-F620237EF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912221"/>
            <a:ext cx="611943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하나님의 밭이요 하나님의 집이니라</a:t>
            </a:r>
          </a:p>
        </p:txBody>
      </p:sp>
      <p:sp>
        <p:nvSpPr>
          <p:cNvPr id="12" name="H2 11">
            <a:extLst xmlns:a="http://schemas.openxmlformats.org/drawingml/2006/main">
              <a:ext uri="{FF2B5EF4-FFF2-40B4-BE49-F238E27FC236}">
                <a16:creationId xmlns:a16="http://schemas.microsoft.com/office/drawing/2014/main" id="{EA33C743-9F7A-4ACB-ADF2-38307B66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20801"/>
            <a:ext cx="347710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주인의 평가를 받는 일꾼</a:t>
            </a:r>
          </a:p>
        </p:txBody>
      </p:sp>
      <p:sp>
        <p:nvSpPr>
          <p:cNvPr id="13" name="LI 12">
            <a:extLst xmlns:a="http://schemas.openxmlformats.org/drawingml/2006/main">
              <a:ext uri="{FF2B5EF4-FFF2-40B4-BE49-F238E27FC236}">
                <a16:creationId xmlns:a16="http://schemas.microsoft.com/office/drawing/2014/main" id="{714F6013-E81D-41FA-9819-DB58E7850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14489"/>
            <a:ext cx="484210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8절: 심는 이와 물 주는 이는 하나의 목적을</a:t>
            </a:r>
          </a:p>
        </p:txBody>
      </p:sp>
      <p:sp>
        <p:nvSpPr>
          <p:cNvPr id="14" name="LI 13">
            <a:extLst xmlns:a="http://schemas.openxmlformats.org/drawingml/2006/main">
              <a:ext uri="{FF2B5EF4-FFF2-40B4-BE49-F238E27FC236}">
                <a16:creationId xmlns:a16="http://schemas.microsoft.com/office/drawing/2014/main" id="{D6E21C1D-E360-45EE-A966-0696F580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40137"/>
            <a:ext cx="426086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위해 일한다. 각자 맡은 사역의 규모와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0C85B6DD-26A4-4AF2-8D39-E498AFF58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65786"/>
            <a:ext cx="360461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경중을 따지는 일은 무의미하다.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8BF028CA-2F5F-4A15-BC13-1A5B8802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51424"/>
            <a:ext cx="40388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일꾼을 최종적으로 평가하시는 분은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5B45FAB7-FD82-4E67-86E1-AFE846DFB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77073"/>
            <a:ext cx="436754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하나님이시다. 일꾼은 사람의 칭송이나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53662C0C-7578-468B-8F61-AED9F2E16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02721"/>
            <a:ext cx="327624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비난에 일희일비하지 않는다.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024E8A99-4868-4D51-8909-A0334A413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688360"/>
            <a:ext cx="444188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9절: 교회는 바울의 것도 아볼로의 것도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4EC0D69F-BD32-4E79-A153-EDE27045C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114008"/>
            <a:ext cx="477076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아니다. 하나님의 밭이요 하나님의 집이다.</a:t>
            </a:r>
          </a:p>
        </p:txBody>
      </p:sp>
    </p:spTree>
    <p:extLst>
      <p:ext uri="{BB962C8B-B14F-4D97-AF65-F5344CB8AC3E}">
        <p14:creationId xmlns:p14="http://schemas.microsoft.com/office/powerpoint/2010/main" val="1540910615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ule 1">
            <a:extLst xmlns:a="http://schemas.openxmlformats.org/drawingml/2006/main">
              <a:ext uri="{FF2B5EF4-FFF2-40B4-BE49-F238E27FC236}">
                <a16:creationId xmlns:a16="http://schemas.microsoft.com/office/drawing/2014/main" id="{A3560875-F748-4467-AC07-A044CDEE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5116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D62F74CE-34E3-4008-94F4-087133355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99546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41B585EA-16AE-40B4-9B5E-8C56E442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9934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1764BB4D-048D-46E3-B38B-289D5E7C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915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1D140593-F6A4-448F-8933-F41EE21F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D757E11-F423-44ED-8F80-FC4655DD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23 / 25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A8563777-27A1-402E-AB21-7C8EF47C1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904851"/>
            <a:ext cx="7769304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지도자와 사역자를 바라보는 태도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07758F34-FB90-445B-B6CB-3E82E41B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143399"/>
            <a:ext cx="1210134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교회는 사역자의 수고를 어떻게 인정하는가? 그 인정이 사람을 떠받드는 일로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7CDED103-03F1-4B1D-8776-4319DE14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691979"/>
            <a:ext cx="445639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바뀌지 않게 무엇을 지키는가?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EF3BACFC-9103-4CD7-A6A6-7ACE7852F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491782"/>
            <a:ext cx="1243322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특정 사역자를 중심으로 무리가 생길 때 목회자는 성도들에게 무엇을 말해야 하는가?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8BF89203-2CBB-45B6-8EDE-E930568C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291584"/>
            <a:ext cx="1124473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사역자가 떠난 뒤에도 공동체가 흔들리지 않으려면 무엇을 붙들어야 하는가?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98D6B767-D17A-4737-A20D-D26204B4F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091386"/>
            <a:ext cx="1176947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나는 사람들의 평가와 하나님의 평가 가운데 어느 쪽에 더 예민하게 반응하는가?</a:t>
            </a:r>
          </a:p>
        </p:txBody>
      </p:sp>
    </p:spTree>
    <p:extLst>
      <p:ext uri="{BB962C8B-B14F-4D97-AF65-F5344CB8AC3E}">
        <p14:creationId xmlns:p14="http://schemas.microsoft.com/office/powerpoint/2010/main" val="1747363236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un-left 1">
            <a:extLst xmlns:a="http://schemas.openxmlformats.org/drawingml/2006/main">
              <a:ext uri="{FF2B5EF4-FFF2-40B4-BE49-F238E27FC236}">
                <a16:creationId xmlns:a16="http://schemas.microsoft.com/office/drawing/2014/main" id="{C84F8FF4-9C29-4AB6-B6A0-D7AA1BFE3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BA5CDD9-B71B-4DAA-9A10-980A9DC33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24 / 25</a:t>
            </a: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20014F60-397E-417C-BFA1-6DEEA3851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88109"/>
            <a:ext cx="9723382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감사와 자발적 나눔을 북돋울 방법 한 가지</a:t>
            </a:r>
          </a:p>
        </p:txBody>
      </p:sp>
      <p:sp>
        <p:nvSpPr>
          <p:cNvPr id="4" name="LI 4">
            <a:extLst xmlns:a="http://schemas.openxmlformats.org/drawingml/2006/main">
              <a:ext uri="{FF2B5EF4-FFF2-40B4-BE49-F238E27FC236}">
                <a16:creationId xmlns:a16="http://schemas.microsoft.com/office/drawing/2014/main" id="{72AC8A5C-74C3-4AEC-8B34-5D1421C7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3717131"/>
            <a:ext cx="12375213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공동체에 이미 주어진 사람이나 공간, 시간, 재정, 은사 가운데 하나를 골라 적어 보라.</a:t>
            </a:r>
          </a:p>
        </p:txBody>
      </p:sp>
      <p:sp>
        <p:nvSpPr>
          <p:cNvPr id="5" name="LI 5">
            <a:extLst xmlns:a="http://schemas.openxmlformats.org/drawingml/2006/main">
              <a:ext uri="{FF2B5EF4-FFF2-40B4-BE49-F238E27FC236}">
                <a16:creationId xmlns:a16="http://schemas.microsoft.com/office/drawing/2014/main" id="{933BD194-89AC-4FDE-ADDC-1C3677A7F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4480322"/>
            <a:ext cx="11570613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 선물을 누구와 나눌지 정해 보라. 교회 안의 지체나 교회 밖의 이웃을 생각해 보라.</a:t>
            </a:r>
          </a:p>
        </p:txBody>
      </p:sp>
      <p:sp>
        <p:nvSpPr>
          <p:cNvPr id="6" name="LI 6">
            <a:extLst xmlns:a="http://schemas.openxmlformats.org/drawingml/2006/main">
              <a:ext uri="{FF2B5EF4-FFF2-40B4-BE49-F238E27FC236}">
                <a16:creationId xmlns:a16="http://schemas.microsoft.com/office/drawing/2014/main" id="{0412956F-8424-4552-B1CF-B02DF36E0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243513"/>
            <a:ext cx="988173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강요하거나 비교하지 않고 감사하며 나눌 방법을 한 문장으로 적어 보라.</a:t>
            </a:r>
          </a:p>
        </p:txBody>
      </p:sp>
      <p:sp>
        <p:nvSpPr>
          <p:cNvPr id="7" name="task-number 7">
            <a:extLst xmlns:a="http://schemas.openxmlformats.org/drawingml/2006/main">
              <a:ext uri="{FF2B5EF4-FFF2-40B4-BE49-F238E27FC236}">
                <a16:creationId xmlns:a16="http://schemas.microsoft.com/office/drawing/2014/main" id="{EB4F81A1-5B74-471E-B13A-80304831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60100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8" name="task-number 8">
            <a:extLst xmlns:a="http://schemas.openxmlformats.org/drawingml/2006/main">
              <a:ext uri="{FF2B5EF4-FFF2-40B4-BE49-F238E27FC236}">
                <a16:creationId xmlns:a16="http://schemas.microsoft.com/office/drawing/2014/main" id="{239F9627-E4D7-4621-8B47-79D51697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23291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9" name="task-number 9">
            <a:extLst xmlns:a="http://schemas.openxmlformats.org/drawingml/2006/main">
              <a:ext uri="{FF2B5EF4-FFF2-40B4-BE49-F238E27FC236}">
                <a16:creationId xmlns:a16="http://schemas.microsoft.com/office/drawing/2014/main" id="{9E3EDD26-10AD-4F1E-8E95-B57C2B0F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86482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58507601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Rule 1">
            <a:extLst xmlns:a="http://schemas.openxmlformats.org/drawingml/2006/main">
              <a:ext uri="{FF2B5EF4-FFF2-40B4-BE49-F238E27FC236}">
                <a16:creationId xmlns:a16="http://schemas.microsoft.com/office/drawing/2014/main" id="{750BB134-1D4D-4A20-A883-831E0B320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30762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11A6066D-08DC-4D50-8F25-12052884B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56163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3" name="run-left 1">
            <a:extLst xmlns:a="http://schemas.openxmlformats.org/drawingml/2006/main">
              <a:ext uri="{FF2B5EF4-FFF2-40B4-BE49-F238E27FC236}">
                <a16:creationId xmlns:a16="http://schemas.microsoft.com/office/drawing/2014/main" id="{E0FF52E2-5448-4BE7-8C54-037B1072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39079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2강 · 은혜가 빚는 공동체와 나눔</a:t>
            </a:r>
          </a:p>
        </p:txBody>
      </p:sp>
      <p:sp>
        <p:nvSpPr>
          <p:cNvPr id="4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FDE2827-68BD-4C56-86A5-89D2BD6BD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25 / 25</a:t>
            </a:r>
          </a:p>
        </p:txBody>
      </p:sp>
      <p:sp>
        <p:nvSpPr>
          <p:cNvPr id="5" name="q-title 3">
            <a:extLst xmlns:a="http://schemas.openxmlformats.org/drawingml/2006/main">
              <a:ext uri="{FF2B5EF4-FFF2-40B4-BE49-F238E27FC236}">
                <a16:creationId xmlns:a16="http://schemas.microsoft.com/office/drawing/2014/main" id="{CBA862B5-9C8F-43C0-8433-4146C70A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64135"/>
            <a:ext cx="12125182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교회의 나눔이 부담이나 성과 경쟁으로 변하지 않도록</a:t>
            </a:r>
          </a:p>
        </p:txBody>
      </p:sp>
      <p:sp>
        <p:nvSpPr>
          <p:cNvPr id="6" name="q-title 4">
            <a:extLst xmlns:a="http://schemas.openxmlformats.org/drawingml/2006/main">
              <a:ext uri="{FF2B5EF4-FFF2-40B4-BE49-F238E27FC236}">
                <a16:creationId xmlns:a16="http://schemas.microsoft.com/office/drawing/2014/main" id="{D3FD62CC-60C1-407B-AEFF-909668F1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51733"/>
            <a:ext cx="7427095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목회자는 무엇을 살펴야 하는가?</a:t>
            </a:r>
          </a:p>
        </p:txBody>
      </p:sp>
      <p:sp>
        <p:nvSpPr>
          <p:cNvPr id="7" name="LI 5">
            <a:extLst xmlns:a="http://schemas.openxmlformats.org/drawingml/2006/main">
              <a:ext uri="{FF2B5EF4-FFF2-40B4-BE49-F238E27FC236}">
                <a16:creationId xmlns:a16="http://schemas.microsoft.com/office/drawing/2014/main" id="{0907731E-1004-4A4C-8B2F-189A906A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57427"/>
            <a:ext cx="9872567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마게도냐 교회의 나눔을 소개하며 바울이 먼저 말한 것은 무엇이었는가?</a:t>
            </a:r>
          </a:p>
        </p:txBody>
      </p:sp>
      <p:sp>
        <p:nvSpPr>
          <p:cNvPr id="8" name="LI 6">
            <a:extLst xmlns:a="http://schemas.openxmlformats.org/drawingml/2006/main">
              <a:ext uri="{FF2B5EF4-FFF2-40B4-BE49-F238E27FC236}">
                <a16:creationId xmlns:a16="http://schemas.microsoft.com/office/drawing/2014/main" id="{E3951343-EB11-4D12-A9C6-A71F23BA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2828"/>
            <a:ext cx="9872567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고린도교회의 지도자 중심 분열과 나눔의 경쟁은 어떤 점에서 닮았는가?</a:t>
            </a:r>
          </a:p>
        </p:txBody>
      </p:sp>
    </p:spTree>
    <p:extLst>
      <p:ext uri="{BB962C8B-B14F-4D97-AF65-F5344CB8AC3E}">
        <p14:creationId xmlns:p14="http://schemas.microsoft.com/office/powerpoint/2010/main" val="2123826714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33B3D179-049A-449F-97F4-0E024482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1675954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KDMin 미주 집중강의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D8A0BFB-F6F9-4C62-8DC1-562E2418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1 / 25</a:t>
            </a:r>
          </a:p>
        </p:txBody>
      </p:sp>
      <p:sp>
        <p:nvSpPr>
          <p:cNvPr id="3" name="cover-num 3">
            <a:extLst xmlns:a="http://schemas.openxmlformats.org/drawingml/2006/main">
              <a:ext uri="{FF2B5EF4-FFF2-40B4-BE49-F238E27FC236}">
                <a16:creationId xmlns:a16="http://schemas.microsoft.com/office/drawing/2014/main" id="{9CDE5700-63F2-4FA9-AC8C-7192990A4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38673"/>
            <a:ext cx="1831729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3강</a:t>
            </a:r>
          </a:p>
        </p:txBody>
      </p:sp>
      <p:sp>
        <p:nvSpPr>
          <p:cNvPr id="4" name="cover-theme 4">
            <a:extLst xmlns:a="http://schemas.openxmlformats.org/drawingml/2006/main">
              <a:ext uri="{FF2B5EF4-FFF2-40B4-BE49-F238E27FC236}">
                <a16:creationId xmlns:a16="http://schemas.microsoft.com/office/drawing/2014/main" id="{CF8EE8A5-6B40-4717-A0E6-4EC9E7D6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05523"/>
            <a:ext cx="1636812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십자가와 목회</a:t>
            </a:r>
          </a:p>
        </p:txBody>
      </p:sp>
      <p:sp>
        <p:nvSpPr>
          <p:cNvPr id="5" name="cover-title 5">
            <a:extLst xmlns:a="http://schemas.openxmlformats.org/drawingml/2006/main">
              <a:ext uri="{FF2B5EF4-FFF2-40B4-BE49-F238E27FC236}">
                <a16:creationId xmlns:a16="http://schemas.microsoft.com/office/drawing/2014/main" id="{0EC035E9-EF35-4657-B1BC-B0381E6A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62723"/>
            <a:ext cx="7182231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십자가와 약한 자의 능력</a:t>
            </a:r>
          </a:p>
        </p:txBody>
      </p:sp>
      <p:sp>
        <p:nvSpPr>
          <p:cNvPr id="6" name="DT 6">
            <a:extLst xmlns:a="http://schemas.openxmlformats.org/drawingml/2006/main">
              <a:ext uri="{FF2B5EF4-FFF2-40B4-BE49-F238E27FC236}">
                <a16:creationId xmlns:a16="http://schemas.microsoft.com/office/drawing/2014/main" id="{7D74ABF3-83AF-4F8C-B792-E75D9030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69459"/>
            <a:ext cx="536377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본문</a:t>
            </a:r>
          </a:p>
        </p:txBody>
      </p:sp>
      <p:sp>
        <p:nvSpPr>
          <p:cNvPr id="7" name="DD 7">
            <a:extLst xmlns:a="http://schemas.openxmlformats.org/drawingml/2006/main">
              <a:ext uri="{FF2B5EF4-FFF2-40B4-BE49-F238E27FC236}">
                <a16:creationId xmlns:a16="http://schemas.microsoft.com/office/drawing/2014/main" id="{14FFCBD9-053B-4F99-BE04-243D6178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78984"/>
            <a:ext cx="6845356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사도행전 9:1-5, 빌립보서 2:5-11; 3:3-11, 고린도후서 12:6-10</a:t>
            </a:r>
          </a:p>
        </p:txBody>
      </p:sp>
    </p:spTree>
    <p:extLst>
      <p:ext uri="{BB962C8B-B14F-4D97-AF65-F5344CB8AC3E}">
        <p14:creationId xmlns:p14="http://schemas.microsoft.com/office/powerpoint/2010/main" val="1697641473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un-left 1">
            <a:extLst xmlns:a="http://schemas.openxmlformats.org/drawingml/2006/main">
              <a:ext uri="{FF2B5EF4-FFF2-40B4-BE49-F238E27FC236}">
                <a16:creationId xmlns:a16="http://schemas.microsoft.com/office/drawing/2014/main" id="{F7223A57-AC60-4386-86B0-840D91E6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3CDF474-DA08-4E7C-81BC-4EDE6096C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 / 25</a:t>
            </a: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6619A311-EC41-4C54-B0F5-950346BC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38363"/>
            <a:ext cx="6306122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목회의 열심이 상처가 될 때</a:t>
            </a:r>
          </a:p>
        </p:txBody>
      </p:sp>
      <p:sp>
        <p:nvSpPr>
          <p:cNvPr id="4" name="lead 4">
            <a:extLst xmlns:a="http://schemas.openxmlformats.org/drawingml/2006/main">
              <a:ext uri="{FF2B5EF4-FFF2-40B4-BE49-F238E27FC236}">
                <a16:creationId xmlns:a16="http://schemas.microsoft.com/office/drawing/2014/main" id="{8A1CDD23-65DA-4DCB-B0A1-6FEB63150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41774"/>
            <a:ext cx="1030978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목회 현장에서 열심이 사람에게 상처를 줄 수 있는 상황을 떠올려 보라.</a:t>
            </a:r>
          </a:p>
        </p:txBody>
      </p:sp>
      <p:sp>
        <p:nvSpPr>
          <p:cNvPr id="5" name="LI 5">
            <a:extLst xmlns:a="http://schemas.openxmlformats.org/drawingml/2006/main">
              <a:ext uri="{FF2B5EF4-FFF2-40B4-BE49-F238E27FC236}">
                <a16:creationId xmlns:a16="http://schemas.microsoft.com/office/drawing/2014/main" id="{9A23828F-90AB-490C-BD7E-B67229279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4241750"/>
            <a:ext cx="1067183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사람들이 내 뜻대로 움직이지 않을 때 나의 말투와 표정은 어떻게 달라지는가?</a:t>
            </a:r>
          </a:p>
        </p:txBody>
      </p:sp>
      <p:sp>
        <p:nvSpPr>
          <p:cNvPr id="6" name="LI 6">
            <a:extLst xmlns:a="http://schemas.openxmlformats.org/drawingml/2006/main">
              <a:ext uri="{FF2B5EF4-FFF2-40B4-BE49-F238E27FC236}">
                <a16:creationId xmlns:a16="http://schemas.microsoft.com/office/drawing/2014/main" id="{6343D98F-AED3-41C7-A273-5C86B377B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004941"/>
            <a:ext cx="8392382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‘하나님의 일’을 앞세워 누군가의 사정을 외면한 적은 없는가?</a:t>
            </a:r>
          </a:p>
        </p:txBody>
      </p:sp>
      <p:sp>
        <p:nvSpPr>
          <p:cNvPr id="7" name="LI 7">
            <a:extLst xmlns:a="http://schemas.openxmlformats.org/drawingml/2006/main">
              <a:ext uri="{FF2B5EF4-FFF2-40B4-BE49-F238E27FC236}">
                <a16:creationId xmlns:a16="http://schemas.microsoft.com/office/drawing/2014/main" id="{3E119C7F-FE06-4BAD-9039-05756D0DF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768132"/>
            <a:ext cx="9652873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교회의 목표를 이루는 데 몰두하느라 사람의 사정을 놓친 적은 없는가?</a:t>
            </a:r>
          </a:p>
        </p:txBody>
      </p:sp>
      <p:sp>
        <p:nvSpPr>
          <p:cNvPr id="8" name="task-number 8">
            <a:extLst xmlns:a="http://schemas.openxmlformats.org/drawingml/2006/main">
              <a:ext uri="{FF2B5EF4-FFF2-40B4-BE49-F238E27FC236}">
                <a16:creationId xmlns:a16="http://schemas.microsoft.com/office/drawing/2014/main" id="{B237BF6C-37EF-4DD9-BC78-9C91C1DA7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84719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9" name="task-number 9">
            <a:extLst xmlns:a="http://schemas.openxmlformats.org/drawingml/2006/main">
              <a:ext uri="{FF2B5EF4-FFF2-40B4-BE49-F238E27FC236}">
                <a16:creationId xmlns:a16="http://schemas.microsoft.com/office/drawing/2014/main" id="{1295B693-C4F3-49F5-91EB-49F64C1C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47910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0" name="task-number 10">
            <a:extLst xmlns:a="http://schemas.openxmlformats.org/drawingml/2006/main">
              <a:ext uri="{FF2B5EF4-FFF2-40B4-BE49-F238E27FC236}">
                <a16:creationId xmlns:a16="http://schemas.microsoft.com/office/drawing/2014/main" id="{320A0DD0-235E-4125-9C2D-D3B68234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1101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7671998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ule 1">
            <a:extLst xmlns:a="http://schemas.openxmlformats.org/drawingml/2006/main">
              <a:ext uri="{FF2B5EF4-FFF2-40B4-BE49-F238E27FC236}">
                <a16:creationId xmlns:a16="http://schemas.microsoft.com/office/drawing/2014/main" id="{1EB0C63A-0CE4-4DA4-B7D7-5A354D89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9576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8B827F45-124C-435F-BD76-A6C9517F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9556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4BA788D0-FAF4-404F-9CC6-14A1FFF61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34394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B2974FE9-AA85-4A10-8667-95BD41E54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E2578D8-E377-4603-9E6A-1DC6513A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 / 25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89768B3C-A6F7-41FB-B505-D834209AA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75086"/>
            <a:ext cx="3417427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약한 자의 능력</a:t>
            </a:r>
          </a:p>
        </p:txBody>
      </p:sp>
      <p:sp>
        <p:nvSpPr>
          <p:cNvPr id="7" name="lead 4">
            <a:extLst xmlns:a="http://schemas.openxmlformats.org/drawingml/2006/main">
              <a:ext uri="{FF2B5EF4-FFF2-40B4-BE49-F238E27FC236}">
                <a16:creationId xmlns:a16="http://schemas.microsoft.com/office/drawing/2014/main" id="{37A94E49-B5B2-430D-894B-BC02F2ECD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78497"/>
            <a:ext cx="1130891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부활하신 예수님을 만난 뒤 바울의 목회적 관점과 태도는 어떻게 달라졌는가?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D4C2F7C1-77E3-4E0F-B838-65D5799B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987998"/>
            <a:ext cx="1115922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9장: 열심으로 교회를 박해하던 바울이 부활하신 예수님을 만난다.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9EB19D26-F72A-4ABB-B802-9FD8AD00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787801"/>
            <a:ext cx="1164345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2-3장: 자신을 낮추신 그리스도를 알게 된 바울이 이전의 자격을 다시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4D84FD15-6417-407B-9945-4C9C43C8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336381"/>
            <a:ext cx="146298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평가한다.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6CF45F59-49CF-422C-B62C-790ABDC70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136184"/>
            <a:ext cx="1164945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12장: 바울이 자신의 약함을 자랑하며 그리스도의 능력을 의지한다.</a:t>
            </a:r>
          </a:p>
        </p:txBody>
      </p:sp>
    </p:spTree>
    <p:extLst>
      <p:ext uri="{BB962C8B-B14F-4D97-AF65-F5344CB8AC3E}">
        <p14:creationId xmlns:p14="http://schemas.microsoft.com/office/powerpoint/2010/main" val="1102879501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ule 1">
            <a:extLst xmlns:a="http://schemas.openxmlformats.org/drawingml/2006/main">
              <a:ext uri="{FF2B5EF4-FFF2-40B4-BE49-F238E27FC236}">
                <a16:creationId xmlns:a16="http://schemas.microsoft.com/office/drawing/2014/main" id="{4337A99D-ECBA-4E9C-82CA-DD136CAD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12269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29DA64B2-C338-4BD3-B591-C7EFF3FBB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12071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D4375DCA-62EB-45CE-8AC7-0FA75C75D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60454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0C983F0B-1ECE-41DE-BF8B-89E2220C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08837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D2E23BFC-B20E-45FD-897F-38F6CBE8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45BABF1-1EA3-4CF4-8ABA-B7846AF1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 / 25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4B376B72-0A79-450D-A690-47E42A02C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65957"/>
            <a:ext cx="6712006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바울의 열심은 어디서 왔는가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E8B38991-A380-42E1-B769-31753023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2704505"/>
            <a:ext cx="930566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가말리엘 문하에서 엄격한 교육을 받은 바리새인이었다.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247A36F1-2CA5-478D-9C0F-6371DDFA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504307"/>
            <a:ext cx="1211401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바리새파의 부활 신앙은 종말의 부활을 넘어 이스라엘의 경제, 정치, 종교적 회복을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EC56020F-5D57-44F6-8E58-09540089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052888"/>
            <a:ext cx="360945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포함하는 큰 개념이었다.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86091822-843E-42BD-8E65-87B3D44BC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852690"/>
            <a:ext cx="1191782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그들은 이스라엘이 율법에 순종하지 않아 외세의 지배를 받는다고 보았다. 율법에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DC3DEC88-889A-4294-B90C-EEA6D311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401270"/>
            <a:ext cx="1225019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충성하면 하나님이 회복을 주시리라 기대하며 매우 엄격한 경건과 정결을 추구했다.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FDB2D367-0F7A-40B6-84D1-5B4CE75B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201073"/>
            <a:ext cx="1172446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그들에게 예수님은 율법을 어지럽히고 죄인들과 먹고 마시며 이스라엘의 거룩을</a:t>
            </a:r>
          </a:p>
        </p:txBody>
      </p:sp>
      <p:sp>
        <p:nvSpPr>
          <p:cNvPr id="14" name="LI 10">
            <a:extLst xmlns:a="http://schemas.openxmlformats.org/drawingml/2006/main">
              <a:ext uri="{FF2B5EF4-FFF2-40B4-BE49-F238E27FC236}">
                <a16:creationId xmlns:a16="http://schemas.microsoft.com/office/drawing/2014/main" id="{D5DD4369-D2D9-4535-BD9C-C2C724AA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749653"/>
            <a:ext cx="1049481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훼손하는 사람이었다. 십자가의 죽음은 마땅한 하나님의 저주로 보였다.</a:t>
            </a:r>
          </a:p>
        </p:txBody>
      </p:sp>
    </p:spTree>
    <p:extLst>
      <p:ext uri="{BB962C8B-B14F-4D97-AF65-F5344CB8AC3E}">
        <p14:creationId xmlns:p14="http://schemas.microsoft.com/office/powerpoint/2010/main" val="54323776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ule 1">
            <a:extLst xmlns:a="http://schemas.openxmlformats.org/drawingml/2006/main">
              <a:ext uri="{FF2B5EF4-FFF2-40B4-BE49-F238E27FC236}">
                <a16:creationId xmlns:a16="http://schemas.microsoft.com/office/drawing/2014/main" id="{0C698D96-689A-4042-B539-08D13F4A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85057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AB510799-75CD-43A7-95B3-BA6FF3F8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1D4ADAED-43AA-48D2-AA29-0FC73D57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3827D39E-139B-4827-9B5A-9BE8EACB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85057"/>
            <a:ext cx="3190732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9:1-2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34FDB5A8-CA0D-47E6-807D-A29E51BA4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9018" y="2132707"/>
            <a:ext cx="2101929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9:1-5 · 1/2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37BC7546-E56E-4E6B-B148-66EA86BC1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75670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17108953-8396-4B9A-BD92-1C6637B50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75645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사울이 주의 제자들에 대하여 여전히 위협과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4CE2D9A1-BE9F-45F0-9C00-6FEFFD6E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85096"/>
            <a:ext cx="611943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살기가 등등하여 대제사장에게 가서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26AF2F74-0FA0-478F-9C80-F3E2A774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54562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6E7AD96D-4FAE-4D3E-B5D3-24F192E7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154537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다메섹 여러 회당에 가져갈 공문을 청하니 이는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DDCADDDF-192F-44B2-9990-9E83F676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763988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만일 그 도를 따르는 사람을 만나면 남녀를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20DBC005-9956-49EB-A087-7B44D760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373439"/>
            <a:ext cx="726957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막론하고 결박하여 예루살렘으로 잡아오려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256FC953-161E-417D-9287-D4399FA9B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982891"/>
            <a:ext cx="121741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함이라</a:t>
            </a:r>
          </a:p>
        </p:txBody>
      </p:sp>
      <p:sp>
        <p:nvSpPr>
          <p:cNvPr id="14" name="H2 13">
            <a:extLst xmlns:a="http://schemas.openxmlformats.org/drawingml/2006/main">
              <a:ext uri="{FF2B5EF4-FFF2-40B4-BE49-F238E27FC236}">
                <a16:creationId xmlns:a16="http://schemas.microsoft.com/office/drawing/2014/main" id="{2B439A3A-AC3C-45D0-ACB7-630B8E73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72568"/>
            <a:ext cx="33989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위협과 살기가 등등하여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C6E95088-6BCE-48DB-8C05-AA4B6641C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66256"/>
            <a:ext cx="398816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1절: 예수님이 부활했다고 주장하는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912C7049-D6A3-4A78-A556-2D69C1BE9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91904"/>
            <a:ext cx="451539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제자들을 바울은 참지 못했다. 그가 숨을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5A80C14C-98DB-47FD-B6D1-9A863765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17553"/>
            <a:ext cx="477026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내쉴 때마다 살기의 위협이 뿜어져 나왔다.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E898A6EE-ABDB-42F5-BF1D-66D49811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03191"/>
            <a:ext cx="443422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2절: 그는 공문을 받아 남녀를 막론하고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6AC64F07-A650-4374-A551-524BA714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28840"/>
            <a:ext cx="16865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결박하려 했다.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1E61BA6D-5578-48A5-8EDA-7E70423B3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14479"/>
            <a:ext cx="502429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그의 동기와 신념은 순수했다. 그런데 열심을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A70E911E-76EB-437F-9124-9EC0863D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540127"/>
            <a:ext cx="451489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다해 사역할 때 그는 매우 폭력적이 되어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1EB5258A-D669-4F7D-8414-EDCEABE0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965775"/>
            <a:ext cx="93895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있었다.</a:t>
            </a:r>
          </a:p>
        </p:txBody>
      </p:sp>
    </p:spTree>
    <p:extLst>
      <p:ext uri="{BB962C8B-B14F-4D97-AF65-F5344CB8AC3E}">
        <p14:creationId xmlns:p14="http://schemas.microsoft.com/office/powerpoint/2010/main" val="1544655482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8FC269D7-8242-43B0-A409-F8126B2C8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77280"/>
            <a:ext cx="0" cy="4884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DA5EC530-F88C-48C4-866B-99023C98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0D5067A-9798-46DF-B52C-8373E7EC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838E9F93-46C5-4E80-8A8A-E36D3817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7280"/>
            <a:ext cx="3300579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9:3-5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D190A7C7-4B51-482E-921F-12A76E61C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7096" y="1824930"/>
            <a:ext cx="2101929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9:1-5 · 2/2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2F801BD2-14FA-441B-A813-BB8B3B87D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893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DA5B825F-5857-4039-8B7F-199B26D1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467868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사울이 길을 가다가 다메섹에 가까이 이르더니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9884A9DD-6AF8-434E-A440-FBDB63048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77319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홀연히 하늘로부터 빛이 그를 둘러 비추는지라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443C2D49-1931-44AB-9C39-AA92243FE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46786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C2E16A0A-7633-46CE-8EE6-E2059B339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846761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땅에 엎드러져 들으매 소리가 있어 이르시되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604E583C-BB3E-4471-951D-B89DC0EA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456212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사울아 사울아 네가 어찌하여 나를 박해하느냐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87E3EC07-B07F-4489-9D6A-E7468415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065663"/>
            <a:ext cx="155971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하시거늘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4ACDB513-80CF-46AE-BAF6-8693996F2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35129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5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F5843817-7488-4FD2-B0D5-9FB4EEAD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835104"/>
            <a:ext cx="739259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대답하되 주여 누구시니이까 이르시되 나는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178C04B9-D1BC-424C-BAC5-FD9FD38C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444555"/>
            <a:ext cx="369629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네가 박해하는 예수라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53279C4F-45B0-4AE1-BD70-2D41F044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64791"/>
            <a:ext cx="267216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주여 누구시니이까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C5AB76BA-2BC9-4B7A-81BD-D5B9270B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358479"/>
            <a:ext cx="462574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4절: 부활하신 예수님은 제자들을 박해한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C7649003-05F0-4E7B-9CE6-4E27404D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784128"/>
            <a:ext cx="406300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일을 ‘나를’ 박해한 일로 말씀하신다.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C108B55B-6EA0-4805-AA74-773FCDDD9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369766"/>
            <a:ext cx="378430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다메섹 도상에서 예수님을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E50BE95E-E85A-4245-A1AF-DFD65EAE7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95415"/>
            <a:ext cx="469558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만나기까지 자신이 전심을 다해 하던 일이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9EE82961-54EC-4B92-A31D-DC066285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21063"/>
            <a:ext cx="46215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뜻을 거스른다는 사실을 조금도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8D1E64E6-8D91-4F09-A2DD-88B276700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46712"/>
            <a:ext cx="193007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생각하지 못했다.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E6B42608-A4D8-4F50-B8E0-C0F385D27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32350"/>
            <a:ext cx="457140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 만남은 바울에게 ‘거룩한 멈춤’이었다.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E0EE4149-94E9-4851-BBC3-572A9EEB7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657999"/>
            <a:ext cx="502396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그는 그동안 믿고 충성했던 모든 일에서 멈춰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9159097F-194A-4BB7-AAB4-C5828E96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083647"/>
            <a:ext cx="123214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서야 했다.</a:t>
            </a:r>
          </a:p>
        </p:txBody>
      </p:sp>
    </p:spTree>
    <p:extLst>
      <p:ext uri="{BB962C8B-B14F-4D97-AF65-F5344CB8AC3E}">
        <p14:creationId xmlns:p14="http://schemas.microsoft.com/office/powerpoint/2010/main" val="131254358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F7438E9C-A2D3-4A91-9CF9-ABA21B37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6107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A9A9A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30285545-A130-43E9-80F3-B07B2BC5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15457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4085E407-5324-4765-8698-4533CC38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2922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495F1637-D551-48EE-8C9A-8E0973733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42991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8266463F-C8A0-4D81-8DFD-D11C6CDD6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5675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A0E74C76-4620-4B0E-A141-B18E91A05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66107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D0A5C225-D9AD-48D6-B242-9CCFE822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415457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8" name="Rule 8">
            <a:extLst xmlns:a="http://schemas.openxmlformats.org/drawingml/2006/main">
              <a:ext uri="{FF2B5EF4-FFF2-40B4-BE49-F238E27FC236}">
                <a16:creationId xmlns:a16="http://schemas.microsoft.com/office/drawing/2014/main" id="{6E5DB893-4328-4407-86AB-B6C066CE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02922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9" name="Rule 9">
            <a:extLst xmlns:a="http://schemas.openxmlformats.org/drawingml/2006/main">
              <a:ext uri="{FF2B5EF4-FFF2-40B4-BE49-F238E27FC236}">
                <a16:creationId xmlns:a16="http://schemas.microsoft.com/office/drawing/2014/main" id="{9C19D841-1308-4B27-B55E-70E846C5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642991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0" name="Rule 10">
            <a:extLst xmlns:a="http://schemas.openxmlformats.org/drawingml/2006/main">
              <a:ext uri="{FF2B5EF4-FFF2-40B4-BE49-F238E27FC236}">
                <a16:creationId xmlns:a16="http://schemas.microsoft.com/office/drawing/2014/main" id="{90C7D560-7BCB-4231-955C-914F08E4F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25675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1" name="run-left 1">
            <a:extLst xmlns:a="http://schemas.openxmlformats.org/drawingml/2006/main">
              <a:ext uri="{FF2B5EF4-FFF2-40B4-BE49-F238E27FC236}">
                <a16:creationId xmlns:a16="http://schemas.microsoft.com/office/drawing/2014/main" id="{38F1A525-6B5D-4D60-8250-06FAC1C6A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1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53F9534C-A6BF-4CBA-B20D-2750F9D1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 / 25</a:t>
            </a:r>
          </a:p>
        </p:txBody>
      </p:sp>
      <p:sp>
        <p:nvSpPr>
          <p:cNvPr id="13" name="title 3">
            <a:extLst xmlns:a="http://schemas.openxmlformats.org/drawingml/2006/main">
              <a:ext uri="{FF2B5EF4-FFF2-40B4-BE49-F238E27FC236}">
                <a16:creationId xmlns:a16="http://schemas.microsoft.com/office/drawing/2014/main" id="{39DB1BE3-CB18-465B-A336-71D7B850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67321"/>
            <a:ext cx="8337209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회사가 될 것인가, 가족이 될 것인가?</a:t>
            </a:r>
          </a:p>
        </p:txBody>
      </p:sp>
      <p:sp>
        <p:nvSpPr>
          <p:cNvPr id="14" name="H3 4">
            <a:extLst xmlns:a="http://schemas.openxmlformats.org/drawingml/2006/main">
              <a:ext uri="{FF2B5EF4-FFF2-40B4-BE49-F238E27FC236}">
                <a16:creationId xmlns:a16="http://schemas.microsoft.com/office/drawing/2014/main" id="{832E1199-0520-4A6C-8802-9D3E8ED2F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79824"/>
            <a:ext cx="3219236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회사처럼 되어 가는 교회</a:t>
            </a:r>
          </a:p>
        </p:txBody>
      </p:sp>
      <p:sp>
        <p:nvSpPr>
          <p:cNvPr id="15" name="LI 5">
            <a:extLst xmlns:a="http://schemas.openxmlformats.org/drawingml/2006/main">
              <a:ext uri="{FF2B5EF4-FFF2-40B4-BE49-F238E27FC236}">
                <a16:creationId xmlns:a16="http://schemas.microsoft.com/office/drawing/2014/main" id="{E8C9B276-9667-4E04-A620-DFFFAF5DC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65922"/>
            <a:ext cx="4273034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성공이라는 허망한 비전에 사로잡힌다.</a:t>
            </a:r>
          </a:p>
        </p:txBody>
      </p:sp>
      <p:sp>
        <p:nvSpPr>
          <p:cNvPr id="16" name="LI 6">
            <a:extLst xmlns:a="http://schemas.openxmlformats.org/drawingml/2006/main">
              <a:ext uri="{FF2B5EF4-FFF2-40B4-BE49-F238E27FC236}">
                <a16:creationId xmlns:a16="http://schemas.microsoft.com/office/drawing/2014/main" id="{44B475BF-485D-43C5-8A89-6282624A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79689"/>
            <a:ext cx="4843272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사람이 수단이 되고 부속품처럼 취급받는다.</a:t>
            </a:r>
          </a:p>
        </p:txBody>
      </p:sp>
      <p:sp>
        <p:nvSpPr>
          <p:cNvPr id="17" name="LI 7">
            <a:extLst xmlns:a="http://schemas.openxmlformats.org/drawingml/2006/main">
              <a:ext uri="{FF2B5EF4-FFF2-40B4-BE49-F238E27FC236}">
                <a16:creationId xmlns:a16="http://schemas.microsoft.com/office/drawing/2014/main" id="{20E55228-0505-48EC-AE15-86B55710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93456"/>
            <a:ext cx="6553819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사람에 대한 관심과 존중이 사라지고 목표와 성취만 남는다.</a:t>
            </a:r>
          </a:p>
        </p:txBody>
      </p:sp>
      <p:sp>
        <p:nvSpPr>
          <p:cNvPr id="18" name="LI 8">
            <a:extLst xmlns:a="http://schemas.openxmlformats.org/drawingml/2006/main">
              <a:ext uri="{FF2B5EF4-FFF2-40B4-BE49-F238E27FC236}">
                <a16:creationId xmlns:a16="http://schemas.microsoft.com/office/drawing/2014/main" id="{27CB189D-1977-46C7-AD32-9C42616BC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07223"/>
            <a:ext cx="7051548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뜻대로 움직이지 않는 사람에게 폭언과 고압적인 태도가 나온다.</a:t>
            </a:r>
          </a:p>
        </p:txBody>
      </p:sp>
      <p:sp>
        <p:nvSpPr>
          <p:cNvPr id="19" name="H3 9">
            <a:extLst xmlns:a="http://schemas.openxmlformats.org/drawingml/2006/main">
              <a:ext uri="{FF2B5EF4-FFF2-40B4-BE49-F238E27FC236}">
                <a16:creationId xmlns:a16="http://schemas.microsoft.com/office/drawing/2014/main" id="{CF6962A7-BD13-4572-9F62-6902958A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79824"/>
            <a:ext cx="2544485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성경이 그리는 가족</a:t>
            </a:r>
          </a:p>
        </p:txBody>
      </p:sp>
      <p:sp>
        <p:nvSpPr>
          <p:cNvPr id="20" name="LI 10">
            <a:extLst xmlns:a="http://schemas.openxmlformats.org/drawingml/2006/main">
              <a:ext uri="{FF2B5EF4-FFF2-40B4-BE49-F238E27FC236}">
                <a16:creationId xmlns:a16="http://schemas.microsoft.com/office/drawing/2014/main" id="{61A0AA4A-529D-4F08-8750-340BEDF6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565922"/>
            <a:ext cx="6481477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그리스도 안에서 형제자매가 된 사람들의 모임이다.</a:t>
            </a:r>
          </a:p>
        </p:txBody>
      </p:sp>
      <p:sp>
        <p:nvSpPr>
          <p:cNvPr id="21" name="LI 11">
            <a:extLst xmlns:a="http://schemas.openxmlformats.org/drawingml/2006/main">
              <a:ext uri="{FF2B5EF4-FFF2-40B4-BE49-F238E27FC236}">
                <a16:creationId xmlns:a16="http://schemas.microsoft.com/office/drawing/2014/main" id="{5837223C-96BE-47B1-913F-7573D0560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79689"/>
            <a:ext cx="6304788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가족 안에서는 서로를 향한 돌봄이 성취와 성과에 앞선다.</a:t>
            </a:r>
          </a:p>
        </p:txBody>
      </p:sp>
      <p:sp>
        <p:nvSpPr>
          <p:cNvPr id="22" name="LI 12">
            <a:extLst xmlns:a="http://schemas.openxmlformats.org/drawingml/2006/main">
              <a:ext uri="{FF2B5EF4-FFF2-40B4-BE49-F238E27FC236}">
                <a16:creationId xmlns:a16="http://schemas.microsoft.com/office/drawing/2014/main" id="{A0A825A3-75C4-472B-8CC6-BECD846A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793456"/>
            <a:ext cx="5983581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낯선 사람들을 불러 새로운 가족을 만드신다.</a:t>
            </a:r>
          </a:p>
        </p:txBody>
      </p:sp>
      <p:sp>
        <p:nvSpPr>
          <p:cNvPr id="23" name="LI 13">
            <a:extLst xmlns:a="http://schemas.openxmlformats.org/drawingml/2006/main">
              <a:ext uri="{FF2B5EF4-FFF2-40B4-BE49-F238E27FC236}">
                <a16:creationId xmlns:a16="http://schemas.microsoft.com/office/drawing/2014/main" id="{6972FED9-C5D3-41DF-A2DE-1043136C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407223"/>
            <a:ext cx="5092136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서로 환영하고 사랑하며 섬기라고 말씀하신다.</a:t>
            </a:r>
          </a:p>
        </p:txBody>
      </p:sp>
      <p:sp>
        <p:nvSpPr>
          <p:cNvPr id="24" name="caption 14">
            <a:extLst xmlns:a="http://schemas.openxmlformats.org/drawingml/2006/main">
              <a:ext uri="{FF2B5EF4-FFF2-40B4-BE49-F238E27FC236}">
                <a16:creationId xmlns:a16="http://schemas.microsoft.com/office/drawing/2014/main" id="{EF965561-ADAB-41B2-B31C-B40FBF759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47209"/>
            <a:ext cx="12532733" cy="4011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하나님과 교회를 향한 열심도 얼마든지 폭력적으로 표출될 수 있다. 그런 일이 하나님의 일을 한다는 미명 아래</a:t>
            </a:r>
          </a:p>
        </p:txBody>
      </p:sp>
      <p:sp>
        <p:nvSpPr>
          <p:cNvPr id="25" name="caption 15">
            <a:extLst xmlns:a="http://schemas.openxmlformats.org/drawingml/2006/main">
              <a:ext uri="{FF2B5EF4-FFF2-40B4-BE49-F238E27FC236}">
                <a16:creationId xmlns:a16="http://schemas.microsoft.com/office/drawing/2014/main" id="{CADB9667-A4FE-4997-963F-500A7BDE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75090"/>
            <a:ext cx="1188095" cy="4011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0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일어난다.</a:t>
            </a:r>
          </a:p>
        </p:txBody>
      </p:sp>
    </p:spTree>
    <p:extLst>
      <p:ext uri="{BB962C8B-B14F-4D97-AF65-F5344CB8AC3E}">
        <p14:creationId xmlns:p14="http://schemas.microsoft.com/office/powerpoint/2010/main" val="1279808188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un-left 1">
            <a:extLst xmlns:a="http://schemas.openxmlformats.org/drawingml/2006/main">
              <a:ext uri="{FF2B5EF4-FFF2-40B4-BE49-F238E27FC236}">
                <a16:creationId xmlns:a16="http://schemas.microsoft.com/office/drawing/2014/main" id="{C9F7B1C9-B40A-4CCD-B537-02A74FEE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569775C9-F244-44E8-8328-CB268817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 / 25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2E0501F5-92FA-479D-AC74-E2D6074CB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74888"/>
            <a:ext cx="12012501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교회를 이루어 가는 데 가장 필요한 것은 우리의 열심이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1908AC20-34DE-46ED-B7B8-C6B362DC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64272"/>
            <a:ext cx="11052548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아니다. 우리는 먼저 예수 그리스도를 만나야 한다.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862AED66-C648-4498-8D19-7CE25E1C4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01332"/>
            <a:ext cx="11332583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그리스도께서 피로 값 주고 교회를 세우시려고 지신 십자가의 의미와 능력을 깨닫는 일이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58F6F96D-4802-4EE8-B772-661590807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94102"/>
            <a:ext cx="1040904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먼저다.</a:t>
            </a:r>
          </a:p>
        </p:txBody>
      </p:sp>
    </p:spTree>
    <p:extLst>
      <p:ext uri="{BB962C8B-B14F-4D97-AF65-F5344CB8AC3E}">
        <p14:creationId xmlns:p14="http://schemas.microsoft.com/office/powerpoint/2010/main" val="164148503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ule 1">
            <a:extLst xmlns:a="http://schemas.openxmlformats.org/drawingml/2006/main">
              <a:ext uri="{FF2B5EF4-FFF2-40B4-BE49-F238E27FC236}">
                <a16:creationId xmlns:a16="http://schemas.microsoft.com/office/drawing/2014/main" id="{0E26A8FE-7C23-451D-A149-36BC2214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94874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A6030DE6-F4CB-4763-BD49-DC93282F4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14905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09BFE72B-8EEC-4F67-8EDF-339365135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28747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E105CFDA-01F8-4203-BF67-D6E6BF53B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C60723E-A6A4-4571-9CAE-4BEEE669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 / 25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A8BBAB3C-C927-43E7-B7A4-E64242D1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49189"/>
            <a:ext cx="6070925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육신을 따라 알던 그리스도</a:t>
            </a:r>
          </a:p>
        </p:txBody>
      </p:sp>
      <p:sp>
        <p:nvSpPr>
          <p:cNvPr id="7" name="lead 4">
            <a:extLst xmlns:a="http://schemas.openxmlformats.org/drawingml/2006/main">
              <a:ext uri="{FF2B5EF4-FFF2-40B4-BE49-F238E27FC236}">
                <a16:creationId xmlns:a16="http://schemas.microsoft.com/office/drawing/2014/main" id="{BFA9EDA8-4188-4FDA-A1B8-074C6CD5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95600"/>
            <a:ext cx="12992791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전에는 그리스도를 육신을 따라 알았지만 이제는 그렇게 알지 않는다고 말한다(고후 5:16).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489BCE21-F836-4D5F-8E88-64277CF5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3805089"/>
            <a:ext cx="12991124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바리새인들은 율법을 완벽하게 지키고 자신들 같은 사람을 인정해 주는 메시아를 기대했을 것이다.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E1C4CCE8-2D8F-45C5-A1E6-99989359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4525119"/>
            <a:ext cx="12460224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예수님은 ‘세리와 죄인의 친구’라는 별명을 얻으실 만큼 부정하게 여겨진 사람들과 함께하셨고,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658DCED8-5657-4040-8E8D-88E823AA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5018931"/>
            <a:ext cx="6461641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바리새인들의 전통을 비판하셨다(눅 11:43-46).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C4C1B418-E880-48F2-B024-EBBE03AFA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5738961"/>
            <a:ext cx="12677585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나무에 달려 죽은 자는 하나님께 저주받은 자로 여겨졌다(신 21:23). 십자가 죽음만 아는 사람은</a:t>
            </a:r>
          </a:p>
        </p:txBody>
      </p:sp>
      <p:sp>
        <p:nvSpPr>
          <p:cNvPr id="12" name="LI 9">
            <a:extLst xmlns:a="http://schemas.openxmlformats.org/drawingml/2006/main">
              <a:ext uri="{FF2B5EF4-FFF2-40B4-BE49-F238E27FC236}">
                <a16:creationId xmlns:a16="http://schemas.microsoft.com/office/drawing/2014/main" id="{829ECDD6-4B7E-4E88-AD20-FEB4722A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6232773"/>
            <a:ext cx="5214485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예수님을 그리스도로 인정할 수 없었다.</a:t>
            </a:r>
          </a:p>
        </p:txBody>
      </p:sp>
    </p:spTree>
    <p:extLst>
      <p:ext uri="{BB962C8B-B14F-4D97-AF65-F5344CB8AC3E}">
        <p14:creationId xmlns:p14="http://schemas.microsoft.com/office/powerpoint/2010/main" val="875906787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51E9B11E-59FD-47EE-97B3-A929448B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05694"/>
            <a:ext cx="0" cy="36308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634B65E7-FA4D-4936-B638-BF2773CC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0A8697C-0059-40EE-9FE4-253D80FFC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140DE35F-DC23-428C-9655-111A361C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05694"/>
            <a:ext cx="3226570" cy="709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2:5-8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60FB01DE-A51E-4A9E-B687-37B0A5A03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016" y="1762869"/>
            <a:ext cx="2029254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2:5-11 · 1/2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3C11350F-B66C-4E07-8FBB-C33855AC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39454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5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8A2AE46E-69EF-4956-8282-A39EFF4F2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2358479"/>
            <a:ext cx="7330583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 안에 이 마음을 품으라 곧 그리스도 예수의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4180FC5F-94CE-4616-855B-0927836A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2906911"/>
            <a:ext cx="1422797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마음이니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FA6FFC97-DEE4-4D9D-BC15-4AE8D6932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80234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6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A4CF86FA-AA01-48D9-AA8F-D70A136B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3599259"/>
            <a:ext cx="7454098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그는 근본 하나님의 본체시나 하나님과 동등됨을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7FBD9908-61B4-41EA-92BF-2C99B939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4147691"/>
            <a:ext cx="4817602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취할 것으로 여기지 아니하시고</a:t>
            </a:r>
          </a:p>
        </p:txBody>
      </p:sp>
      <p:sp>
        <p:nvSpPr>
          <p:cNvPr id="12" name="verse-num 11">
            <a:extLst xmlns:a="http://schemas.openxmlformats.org/drawingml/2006/main">
              <a:ext uri="{FF2B5EF4-FFF2-40B4-BE49-F238E27FC236}">
                <a16:creationId xmlns:a16="http://schemas.microsoft.com/office/drawing/2014/main" id="{669A5DCA-5796-4E10-980D-FDC916B7F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21014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78260A8E-BA2C-4AF4-8537-F0F4B21F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4840039"/>
            <a:ext cx="7564779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오히려 자기를 비워 종의 형체를 가지사 사람들과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43DEA0CD-D24A-4F73-AA16-184DA22DA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5388471"/>
            <a:ext cx="1835896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같이 되셨고</a:t>
            </a:r>
          </a:p>
        </p:txBody>
      </p:sp>
      <p:sp>
        <p:nvSpPr>
          <p:cNvPr id="15" name="verse-num 14">
            <a:extLst xmlns:a="http://schemas.openxmlformats.org/drawingml/2006/main">
              <a:ext uri="{FF2B5EF4-FFF2-40B4-BE49-F238E27FC236}">
                <a16:creationId xmlns:a16="http://schemas.microsoft.com/office/drawing/2014/main" id="{BBF589F7-C24D-4993-88E8-4FF620B4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1795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9F8B0FED-0F76-48DE-8210-38DF19D2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6080820"/>
            <a:ext cx="6653332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사람의 모양으로 나타나사 자기를 낮추시고</a:t>
            </a:r>
          </a:p>
        </p:txBody>
      </p:sp>
      <p:sp>
        <p:nvSpPr>
          <p:cNvPr id="17" name="verse-text 16">
            <a:extLst xmlns:a="http://schemas.openxmlformats.org/drawingml/2006/main">
              <a:ext uri="{FF2B5EF4-FFF2-40B4-BE49-F238E27FC236}">
                <a16:creationId xmlns:a16="http://schemas.microsoft.com/office/drawing/2014/main" id="{1EF9CA3A-17AB-4CE4-8FA9-CACFA17EF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6629251"/>
            <a:ext cx="7343418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죽기까지 복종하셨으니 곧 십자가에 죽으심이라</a:t>
            </a:r>
          </a:p>
        </p:txBody>
      </p:sp>
      <p:sp>
        <p:nvSpPr>
          <p:cNvPr id="18" name="H2 17">
            <a:extLst xmlns:a="http://schemas.openxmlformats.org/drawingml/2006/main">
              <a:ext uri="{FF2B5EF4-FFF2-40B4-BE49-F238E27FC236}">
                <a16:creationId xmlns:a16="http://schemas.microsoft.com/office/drawing/2014/main" id="{F40777AA-8E01-4127-8171-EB35BBED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86359"/>
            <a:ext cx="4004834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자기를 비우고 낮추신 그리스도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0C27C012-BD00-45B8-9E79-C29988CB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213670"/>
            <a:ext cx="4159520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 그리스도는 자신을 기꺼이 내어주신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C52CE2F0-C9FF-4531-B70E-6FD9DCE3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96902"/>
            <a:ext cx="4388882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하나님이시다. 죄인들의 친구이신 예수님은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C62F002A-FA52-46E9-869B-5A64A963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980134"/>
            <a:ext cx="3931325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하나님이시기에 죄인들과 같이 되셨다.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72C003A5-2AB1-4B33-A0D9-0B568B7BC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07284"/>
            <a:ext cx="4913114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죄인들을 포기하고 버리시는 대신 높은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8029D109-1B69-43BE-A57E-16293D33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90516"/>
            <a:ext cx="3702296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지위를 버리고 생명까지 내어주셨다.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1B2BC276-106F-467A-8E3B-C1132562E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417665"/>
            <a:ext cx="4405884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5절: 바울은 이 마음을 ‘너희 안에’ 품으라고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DF858C87-CB7B-4028-ADA4-04DE0B040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00898"/>
            <a:ext cx="864096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권한다.</a:t>
            </a:r>
          </a:p>
        </p:txBody>
      </p:sp>
    </p:spTree>
    <p:extLst>
      <p:ext uri="{BB962C8B-B14F-4D97-AF65-F5344CB8AC3E}">
        <p14:creationId xmlns:p14="http://schemas.microsoft.com/office/powerpoint/2010/main" val="460354124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54B3E3E8-C494-48AF-8361-C0E8A19F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77280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22115A3B-1410-459D-AEC0-380E54548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20D0D1F-18AD-48A0-BADD-29DF6143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11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9E161807-A4DD-4226-838D-CCB73348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7280"/>
            <a:ext cx="3444097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2:9-11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24A52D66-C2C8-4F7B-8D91-2F665739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5237" y="1824930"/>
            <a:ext cx="225478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2:5-11 · 2/2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E0A6A677-6BF7-423E-AB91-65113F3D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893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9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1D7B90AA-8D59-4EDE-8404-74E77CB2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467868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이러므로 하나님이 그를 지극히 높여 모든 이름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BEDE1FFC-19D7-4298-8FF7-8FC940ABD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77319"/>
            <a:ext cx="420269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위에 뛰어난 이름을 주사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9DCCA040-73DC-4A8E-A8B0-5FCF265B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46786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3CEFA44D-C9F0-4B58-9D35-49BEEB19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846761"/>
            <a:ext cx="687185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하늘에 있는 자들과 땅에 있는 자들과 땅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A0C1C8A3-5777-4FD8-A4D8-3DACFA4F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456212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아래에 있는 자들로 모든 무릎을 예수의 이름에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4940AE51-2F19-4FAA-ACF7-560C439A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065663"/>
            <a:ext cx="203992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꿇게 하시고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BFC7E3D3-5BBC-4E39-B9DB-A2B7D0E7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3512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11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B73AD20A-ED60-4F28-8802-24D426CFF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835104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모든 입으로 예수 그리스도를 주라 시인하여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A06D9B65-F068-42CE-8CF7-0A9632F03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444555"/>
            <a:ext cx="739259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 아버지께 영광을 돌리게 하셨느니라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EAA8C59E-E48C-4ECC-912A-7C5781B7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64791"/>
            <a:ext cx="444972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하나님이 그를 지극히 높이셨다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3D5630C0-EF5E-4621-8A33-AE5CB122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358479"/>
            <a:ext cx="436804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9절: 하나님은 자신을 비우고 십자가에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C0EC8B82-7DD9-4200-9E3D-0F0F35AD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784128"/>
            <a:ext cx="385914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달리신 그리스도를 가장 높이셨다.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7D14EFC6-6FB3-4BE2-85CC-3B8A4FD7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369766"/>
            <a:ext cx="46215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부활로 십자가는 실패가 아니라 하나님의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F1A83922-B4AB-4739-8EE6-57381490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95415"/>
            <a:ext cx="353077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능력이었다는 사실이 드러났다.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68C8EDA7-8FF7-49D0-BD6F-907B4B4B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381054"/>
            <a:ext cx="436721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그리스도처럼 자신을 비워 내고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0912F2AB-FB4F-4134-AB9F-69DA35DD4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06702"/>
            <a:ext cx="502429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내어주는 데 진정한 능력이 있다고 깨달았다.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19CA9F51-3898-4406-AC65-D3A4431F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32350"/>
            <a:ext cx="49499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십자가에 달리신 예수를 주로 고백하는 모든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C32A1739-AE63-4C21-8D85-4EDD32268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657999"/>
            <a:ext cx="30957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성도가 같은 과제를 받는다.</a:t>
            </a:r>
          </a:p>
        </p:txBody>
      </p:sp>
    </p:spTree>
    <p:extLst>
      <p:ext uri="{BB962C8B-B14F-4D97-AF65-F5344CB8AC3E}">
        <p14:creationId xmlns:p14="http://schemas.microsoft.com/office/powerpoint/2010/main" val="690254604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3A1AB710-8268-41E0-9E6F-B4291DEA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63030"/>
            <a:ext cx="0" cy="4884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1740C20F-6614-42AC-BC63-30EB5DE2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7FF46C76-3EC7-41C6-8B04-B782B207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12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089AAC3E-C350-4195-B30B-8D7574AB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63030"/>
            <a:ext cx="3313247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3:3-4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90511227-8A23-46C5-896B-8CFF4FCA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8407" y="2110680"/>
            <a:ext cx="225478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3:3-11 · 1/4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C4B40BBC-EC0C-4026-A614-89D91200D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53643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8EE8D24F-AE80-4F51-BB52-B06CC0FE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53618"/>
            <a:ext cx="777597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하나님의 성령으로 봉사하며 그리스도 예수로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9ACECE99-15F8-499F-BB99-C6F61E157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63069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자랑하고 육체를 신뢰하지 아니하는 우리가 곧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E03DFE4D-55C6-4983-9FC4-E34768C35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972520"/>
            <a:ext cx="155971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할례파라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E8C4AC94-F0AE-460A-9800-FDCEB09A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41987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5F3EF2F5-0205-49B8-8D14-ACBB81B66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741962"/>
            <a:ext cx="674884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그러나 나도 육체를 신뢰할 만하며 만일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24C93D63-984C-469F-AE9B-C127F7BA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351413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누구든지 다른 이가 육체를 신뢰할 것이 있는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097C3EEF-77B4-44AA-A9AB-F212ABE6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960864"/>
            <a:ext cx="624244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줄로 생각하면 나는 더욱 그러하리니</a:t>
            </a:r>
          </a:p>
        </p:txBody>
      </p:sp>
      <p:sp>
        <p:nvSpPr>
          <p:cNvPr id="14" name="H2 13">
            <a:extLst xmlns:a="http://schemas.openxmlformats.org/drawingml/2006/main">
              <a:ext uri="{FF2B5EF4-FFF2-40B4-BE49-F238E27FC236}">
                <a16:creationId xmlns:a16="http://schemas.microsoft.com/office/drawing/2014/main" id="{79B27C1F-5AF3-4650-8C0D-CD6552742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50541"/>
            <a:ext cx="267216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무엇을 신뢰하는가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56DD9CA7-E0D7-4DBC-8290-F2E708737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44229"/>
            <a:ext cx="411268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할례가 하나님의 백성의 자격 증명이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62F7D4DD-0AB0-4D29-8235-40AE76CF2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69878"/>
            <a:ext cx="429320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되는가는 초기 이방교회들에게 중요한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68BE2025-72F0-4589-92FA-0C931A3E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495526"/>
            <a:ext cx="116606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이슈였다.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27A44EDB-4058-4AE2-A180-20FE8942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81165"/>
            <a:ext cx="436921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3절: 참된 할례파는 성령으로 봉사하고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FA611A6E-6434-468F-AF98-2B8181F7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06813"/>
            <a:ext cx="487610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 예수를 자랑하며 육체를 신뢰하지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9DC89871-C483-4855-B922-AFED7E23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32462"/>
            <a:ext cx="46959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않는 사람들이다. 하나님의 백성의 자격은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56B09677-3E6E-4C6B-AEB9-D944B5E9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358110"/>
            <a:ext cx="269350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그리스도에게서 나온다.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9E8324A2-4BFE-4AE8-BA84-E23B6F8DA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943749"/>
            <a:ext cx="437121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4절: 다른 조건을 내세운다면 바울만큼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D1967FA9-502D-4567-A580-AD1A7FC8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369397"/>
            <a:ext cx="393299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완벽한 자격을 갖춘 사람은 없었다.</a:t>
            </a:r>
          </a:p>
        </p:txBody>
      </p:sp>
    </p:spTree>
    <p:extLst>
      <p:ext uri="{BB962C8B-B14F-4D97-AF65-F5344CB8AC3E}">
        <p14:creationId xmlns:p14="http://schemas.microsoft.com/office/powerpoint/2010/main" val="666984746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85CF18DC-2854-45A7-8009-A0468B7F2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77280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BAF4B7A5-958C-4992-9737-FC652989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1896B5B9-EB51-433D-AC89-7FD3174E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13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A61F26BB-AB06-40FE-84B7-60D4855D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7280"/>
            <a:ext cx="3246739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3:5-7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0A89FE65-4E04-4B3C-9290-76A4945D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024" y="1824930"/>
            <a:ext cx="225478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3:3-11 · 2/4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168675AA-2AC7-44D7-A39E-CFA2EE210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893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5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9305C4A1-8DD5-4F1D-A8AC-CAB583BD2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467868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나는 팔일 만에 할례를 받고 이스라엘 족속이요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B46FF39C-EE45-4902-9267-FBA3835BD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77319"/>
            <a:ext cx="739259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베냐민 지파요 히브리인 중의 히브리인이요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C8B33145-9C53-4C81-93B8-01321286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686770"/>
            <a:ext cx="434004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율법으로는 바리새인이요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F3462B0E-7C6B-4A9F-837E-4CEBF60A2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56237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6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A73E67CC-DC21-4EA5-939A-724A78C2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456212"/>
            <a:ext cx="739259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열심으로는 교회를 박해하고 율법의 의로는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52DA382A-8783-45F8-AA41-32D04ECFE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065663"/>
            <a:ext cx="254631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흠이 없는 자라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A42C0819-6C3F-41DA-87FF-D484AEA5D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35129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C2767A6F-37A3-47B4-B658-F7A7A3F1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835104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그러나 무엇이든지 내게 유익하던 것을 내가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5ADA8EFA-F016-4285-AA80-D7C154FB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444555"/>
            <a:ext cx="662582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그리스도를 위하여 다 해로 여길뿐더러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0E275906-2380-41EC-90A8-E2B40A5F6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64791"/>
            <a:ext cx="242613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바울의 자격 목록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41BB2252-CF9F-4D13-8ABE-47F435CA8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358479"/>
            <a:ext cx="471542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5-6절: 팔일 만의 할례, 베냐민 지파, 순혈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20BF9407-2EEE-4398-8490-E11CCB73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784128"/>
            <a:ext cx="477259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히브리인, 바리새인, 교회를 박해할 만큼의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D7024F90-BC0A-4600-80C6-5D2B8674E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09776"/>
            <a:ext cx="32450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열심, 율법의 의로는 흠 없음.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E1314CC3-F1DA-4CC0-90CF-B0F8C721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95415"/>
            <a:ext cx="431654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이 기준을 모아 ‘율법의 의’라고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B2A31001-DABA-4CB8-A8B2-9DB9B925A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21063"/>
            <a:ext cx="426086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부른다. 그는 마지막 날 하나님 앞에서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5A252F7A-2ADD-45D6-B0FE-39E1E3B27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46712"/>
            <a:ext cx="46225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의인으로 인정받을 사람이라고 생각했다.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B0791A6B-FF69-4701-99BD-5D5D35385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32350"/>
            <a:ext cx="493278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7절: 그런데 그는 유익하던 것을 그리스도를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0EA8C333-FAE0-4744-A36F-E79067BA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657999"/>
            <a:ext cx="258682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위하여 다 해로 여긴다.</a:t>
            </a:r>
          </a:p>
        </p:txBody>
      </p:sp>
    </p:spTree>
    <p:extLst>
      <p:ext uri="{BB962C8B-B14F-4D97-AF65-F5344CB8AC3E}">
        <p14:creationId xmlns:p14="http://schemas.microsoft.com/office/powerpoint/2010/main" val="107923217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8C532BAB-BC1F-4734-A463-5648197E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397496"/>
            <a:ext cx="0" cy="38731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C9267697-C49F-42B7-B8B7-164EC787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4A632EF-F186-46BF-9334-84AF5D3E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14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6AD7383B-2E9B-4631-B676-D4887AFAB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397496"/>
            <a:ext cx="3310080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3:8-9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18D99131-2E31-444D-9CF7-0EE6BBE4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5579" y="1645146"/>
            <a:ext cx="225478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3:3-11 · 3/4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FED1E5C7-038C-4506-A5AC-3CA21F59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88109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D9BF57D9-6C36-4D0F-8FE3-B64903934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288084"/>
            <a:ext cx="737825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또한 모든 것을 해로 여김은 내 주 그리스도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10C3705B-1843-4EFB-B08C-E5B46AB1F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897535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예수를 아는 지식이 가장 고상하기 때문이라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6A4A767D-636A-4016-9862-92A12697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506986"/>
            <a:ext cx="674884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그를 위하여 모든 것을 잃어버리고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42B54BD7-3753-41A1-AA42-F27C6A040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116437"/>
            <a:ext cx="573621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배설물로 여김은 그리스도를 얻고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1A168D07-F452-490F-B23E-D056803C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85904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9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DC7DD750-2587-4EA6-8DA9-DC71FD20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885879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 안에서 발견되려 함이니 내가 가진 의는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1A04FDC6-EF41-41E8-B8FC-F1765E6A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495330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율법에서 난 것이 아니요 오직 그리스도를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4A968C64-EED3-4203-8B5B-567CE0E4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104781"/>
            <a:ext cx="662582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믿음으로 말미암은 것이니 곧 믿음으로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C77D6483-0AFF-4A8F-B3E5-CC16103B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714232"/>
            <a:ext cx="407967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하나님께로부터 난 의라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6CBB02DB-DB43-4124-84A7-2D8CCA11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485007"/>
            <a:ext cx="282852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잃은 것에서 얻은 것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53854B60-2CFF-4B95-8116-6AF232EA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78695"/>
            <a:ext cx="46944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8절: 율법의 저주를 받아 십자가에 달리신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1DD78FDB-437A-4F5D-B02A-1326D17F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04343"/>
            <a:ext cx="495161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그리스도가 부활하셨음을 발견한 뒤, 바울은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F5389275-1F3D-4A62-8C8E-0F776EA8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29992"/>
            <a:ext cx="46215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율법 안에서 의롭다 인정받으려는 시도가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911DA247-6359-4EAD-8D9A-2479AEB0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455640"/>
            <a:ext cx="335008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유효하지 않다는 것을 알았다.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0B0B8BCA-5F55-4782-94E6-3A7D206F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41279"/>
            <a:ext cx="49509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9절: 그는 진정한 의인이신 그리스도 안에서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ECB4A8DD-29B8-4E11-AB11-6C6A34A0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466927"/>
            <a:ext cx="418702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발견되기를 사모한다. 그가 가진 의는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D4FF4442-16ED-4E7E-B9A5-3785CCA6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92576"/>
            <a:ext cx="385914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믿음으로 하나님께로부터 난 의다.</a:t>
            </a:r>
          </a:p>
        </p:txBody>
      </p:sp>
    </p:spTree>
    <p:extLst>
      <p:ext uri="{BB962C8B-B14F-4D97-AF65-F5344CB8AC3E}">
        <p14:creationId xmlns:p14="http://schemas.microsoft.com/office/powerpoint/2010/main" val="715890197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ule 1">
            <a:extLst xmlns:a="http://schemas.openxmlformats.org/drawingml/2006/main">
              <a:ext uri="{FF2B5EF4-FFF2-40B4-BE49-F238E27FC236}">
                <a16:creationId xmlns:a16="http://schemas.microsoft.com/office/drawing/2014/main" id="{25D60CEC-C3DC-4D90-A886-CDECCDB85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2372618"/>
            <a:ext cx="0" cy="3447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1ABA38C3-A700-499C-99C6-F645E708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80EF7F8-C311-4207-AC58-8BFEFFB8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15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5F05DCEF-40E9-4860-9340-B4FC393A5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72618"/>
            <a:ext cx="3719465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3:10-11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DDA89215-612D-400B-9385-6DCCFAFA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101" y="2620268"/>
            <a:ext cx="225478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3:3-11 · 4/4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F4577775-F58E-4171-8978-6653C4CB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63230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88987054-3E8C-4A62-900F-2EFE1C105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263205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그리스도와 그 부활의 권능과 그 고난에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0939832F-B749-48A0-B1CC-156104F4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872657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참여함을 알고자 하여 그의 죽으심을 본받아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3A77731C-53B3-42A3-B1D8-6EB7843EA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4212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11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2F3E6D7B-2F59-426E-AE56-D39726003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642098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어떻게 해서든지 죽은 자 가운데서 부활에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A1E8040F-7232-49E4-B005-7E8ED3B9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251549"/>
            <a:ext cx="24233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이르려 하노니</a:t>
            </a:r>
          </a:p>
        </p:txBody>
      </p:sp>
      <p:sp>
        <p:nvSpPr>
          <p:cNvPr id="12" name="H2 11">
            <a:extLst xmlns:a="http://schemas.openxmlformats.org/drawingml/2006/main">
              <a:ext uri="{FF2B5EF4-FFF2-40B4-BE49-F238E27FC236}">
                <a16:creationId xmlns:a16="http://schemas.microsoft.com/office/drawing/2014/main" id="{573F4D25-0517-4A88-B732-2EA0C7F6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60129"/>
            <a:ext cx="380130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고난과 부활에 참여하는 종</a:t>
            </a:r>
          </a:p>
        </p:txBody>
      </p:sp>
      <p:sp>
        <p:nvSpPr>
          <p:cNvPr id="13" name="LI 12">
            <a:extLst xmlns:a="http://schemas.openxmlformats.org/drawingml/2006/main">
              <a:ext uri="{FF2B5EF4-FFF2-40B4-BE49-F238E27FC236}">
                <a16:creationId xmlns:a16="http://schemas.microsoft.com/office/drawing/2014/main" id="{52CC159D-175C-48E7-8B0F-564D44EF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153817"/>
            <a:ext cx="393249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부활은 죽음을 전제로 한다. 부활에</a:t>
            </a:r>
          </a:p>
        </p:txBody>
      </p:sp>
      <p:sp>
        <p:nvSpPr>
          <p:cNvPr id="14" name="LI 13">
            <a:extLst xmlns:a="http://schemas.openxmlformats.org/drawingml/2006/main">
              <a:ext uri="{FF2B5EF4-FFF2-40B4-BE49-F238E27FC236}">
                <a16:creationId xmlns:a16="http://schemas.microsoft.com/office/drawing/2014/main" id="{AA22796B-6297-4A7E-8DDB-CCC76BF7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79465"/>
            <a:ext cx="40388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참여하려면 육체의 자랑거리가 먼저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7564AEF6-04A3-4DC4-B6E2-E53608D4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05114"/>
            <a:ext cx="284118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십자가에 못 박혀야 한다.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76FE6DF1-D165-4EB5-A447-D2169A91D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90752"/>
            <a:ext cx="476942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당시 종은 재산일 뿐 자랑할 만한 타이틀이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E36EC517-9C99-4D34-8AC8-DA1239BF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016401"/>
            <a:ext cx="411318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아니었다. 바울은 그리스도의 종이요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419DEC9A-3164-4F8A-9F03-3B6A80DF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442049"/>
            <a:ext cx="385914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일꾼으로 부름받은 것을 기뻐했다.</a:t>
            </a:r>
          </a:p>
        </p:txBody>
      </p:sp>
    </p:spTree>
    <p:extLst>
      <p:ext uri="{BB962C8B-B14F-4D97-AF65-F5344CB8AC3E}">
        <p14:creationId xmlns:p14="http://schemas.microsoft.com/office/powerpoint/2010/main" val="1132486110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un-left 1">
            <a:extLst xmlns:a="http://schemas.openxmlformats.org/drawingml/2006/main">
              <a:ext uri="{FF2B5EF4-FFF2-40B4-BE49-F238E27FC236}">
                <a16:creationId xmlns:a16="http://schemas.microsoft.com/office/drawing/2014/main" id="{9FF36638-0EC1-4CAC-9796-36931AA8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0CA60ED-0668-4BD0-9BEB-285EB37EC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16 / 25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BCA2790D-6A00-49D5-839C-2063F281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71936"/>
            <a:ext cx="11766971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교인의 숫자와 예산의 규모와 사회적 영향력을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95AEBB0F-E2E0-4FF7-9528-658E528B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61321"/>
            <a:ext cx="11920657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헛되게 자랑하고 의지하려는 태도를 뿌리 뽑아야 한다.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5907FE31-9B38-4BB5-A941-2BBBB2D3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98380"/>
            <a:ext cx="8768596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교회가 자랑하고 의지할 것은 예수 그리스도와 십자가의 능력뿐이다.</a:t>
            </a:r>
          </a:p>
        </p:txBody>
      </p:sp>
    </p:spTree>
    <p:extLst>
      <p:ext uri="{BB962C8B-B14F-4D97-AF65-F5344CB8AC3E}">
        <p14:creationId xmlns:p14="http://schemas.microsoft.com/office/powerpoint/2010/main" val="79803867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ule 1">
            <a:extLst xmlns:a="http://schemas.openxmlformats.org/drawingml/2006/main">
              <a:ext uri="{FF2B5EF4-FFF2-40B4-BE49-F238E27FC236}">
                <a16:creationId xmlns:a16="http://schemas.microsoft.com/office/drawing/2014/main" id="{1FE69AB2-7FC2-48F9-93EB-B04133756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37165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A0A78893-4AEE-4069-B538-6EEE17B2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51008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9F9AEBD5-E49E-4753-816E-AAC0D939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71038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A02CFA35-892D-47C7-8EC5-1C4B579B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84880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9EF3FD38-0D03-44A5-81E3-1B0C017F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1B3578CE-EC44-4749-B39E-6731C5A87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17 / 25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85B01178-75E7-4B26-89FE-90C8D2338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78335"/>
            <a:ext cx="6070925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편지로 자신을 꾸미던 시대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3A09BC78-E487-4A25-A809-DF5660DC6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2847380"/>
            <a:ext cx="12007667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바리새인들은 경건하고 영적인 사람으로 비치는 데 관심이 많았다. 예수님은 그들의 외식을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A04BFDAE-729A-454A-91AB-8C60E8802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3341191"/>
            <a:ext cx="2564321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주의하라고 하셨다.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2D985E5B-E6BD-44CB-86D8-02F81D86A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4061222"/>
            <a:ext cx="12992957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고린도교회 사람들은 바울의 사도성을 의심하며 반발했고, 바울은 그들을 설득하려고 편지를 썼다.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C3CF0742-0636-427B-BEA8-5FAF0AA03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4781252"/>
            <a:ext cx="12094345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편지는 얼굴을 마주하지 않고 영향을 끼치는 도구여서 왜곡과 조작이 가능했다. 많은 사람이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9F039AE2-D911-400B-BE57-577356B0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5275064"/>
            <a:ext cx="5513189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화려한 수사와 과장으로 자신을 드러냈다.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D8D5A979-E1E1-4E52-BBEA-323061E81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5995095"/>
            <a:ext cx="12762428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오늘날 SNS도 이미지를 만들고 포장하는 데 유용하다. 신앙인도 경건을 은근히 과시하고 특별한</a:t>
            </a:r>
          </a:p>
        </p:txBody>
      </p:sp>
      <p:sp>
        <p:nvSpPr>
          <p:cNvPr id="14" name="LI 10">
            <a:extLst xmlns:a="http://schemas.openxmlformats.org/drawingml/2006/main">
              <a:ext uri="{FF2B5EF4-FFF2-40B4-BE49-F238E27FC236}">
                <a16:creationId xmlns:a16="http://schemas.microsoft.com/office/drawing/2014/main" id="{04CB10F4-23DB-4720-97CB-7ADD9B2B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6488906"/>
            <a:ext cx="5686711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은사를 받은 것처럼 자신을 포장할 수 있다.</a:t>
            </a:r>
          </a:p>
        </p:txBody>
      </p:sp>
    </p:spTree>
    <p:extLst>
      <p:ext uri="{BB962C8B-B14F-4D97-AF65-F5344CB8AC3E}">
        <p14:creationId xmlns:p14="http://schemas.microsoft.com/office/powerpoint/2010/main" val="1244660762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ule 1">
            <a:extLst xmlns:a="http://schemas.openxmlformats.org/drawingml/2006/main">
              <a:ext uri="{FF2B5EF4-FFF2-40B4-BE49-F238E27FC236}">
                <a16:creationId xmlns:a16="http://schemas.microsoft.com/office/drawing/2014/main" id="{6D7220A8-735A-45BB-B249-6F4128AF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323826"/>
            <a:ext cx="0" cy="37165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73390368-9687-48F6-A47D-769BD93A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10682933-96C6-41BE-B400-0F962071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18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2016B5F9-4577-43D6-AE0A-9212F7B8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323826"/>
            <a:ext cx="362962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45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12:6-8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7D2CA6CA-E9E6-4E27-A003-09C722E4C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0882" y="1571476"/>
            <a:ext cx="2181439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4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12:6-10 · 1/2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22FABFE7-94D3-4AA7-8268-9C46E9F67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87637"/>
            <a:ext cx="308967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6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78D4E2F0-8126-4903-96D8-2F9F8C97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116187"/>
            <a:ext cx="8065341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만일 자랑하고자 하여도 어리석은 자가 되지 아니할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44FA2607-D959-48D2-AF27-EB1FC6177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623989"/>
            <a:ext cx="7528941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것은 내가 참말을 함이라 그러나 누가 나를 보는 바와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76CB8DD0-5E62-4B63-83C0-52984459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131790"/>
            <a:ext cx="6582489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내게 듣는 바에 지나치게 생각할까 두려워하여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41242A70-CFCE-432C-B737-A27C83D2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39592"/>
            <a:ext cx="161672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그만두노라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581A9E66-868E-4236-BDB0-9FA245AA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52193"/>
            <a:ext cx="308967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73222A97-A667-452A-B7FC-695B7155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80743"/>
            <a:ext cx="7426428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여러 계시를 받은 것이 지극히 크므로 너무 자만하지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17A45228-39B3-4379-9A66-9709DD308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788545"/>
            <a:ext cx="6787515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않게 하시려고 내 육체에 가시 곧 사탄의 사자를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734966F5-C070-401F-8CEC-14E8D5ACC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96346"/>
            <a:ext cx="7107055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주셨으니 이는 나를 쳐서 너무 자만하지 않게 하려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681DFB8F-ABDA-4A65-98FF-9108071B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804148"/>
            <a:ext cx="1331565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하심이라</a:t>
            </a:r>
          </a:p>
        </p:txBody>
      </p:sp>
      <p:sp>
        <p:nvSpPr>
          <p:cNvPr id="16" name="verse-num 15">
            <a:extLst xmlns:a="http://schemas.openxmlformats.org/drawingml/2006/main">
              <a:ext uri="{FF2B5EF4-FFF2-40B4-BE49-F238E27FC236}">
                <a16:creationId xmlns:a16="http://schemas.microsoft.com/office/drawing/2014/main" id="{93F733B9-9E3E-491A-B117-3D6BE692E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16750"/>
            <a:ext cx="308967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17" name="verse-text 16">
            <a:extLst xmlns:a="http://schemas.openxmlformats.org/drawingml/2006/main">
              <a:ext uri="{FF2B5EF4-FFF2-40B4-BE49-F238E27FC236}">
                <a16:creationId xmlns:a16="http://schemas.microsoft.com/office/drawing/2014/main" id="{EC422B80-EF5F-4307-9EDE-4FE474CE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445300"/>
            <a:ext cx="7528941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이것이 내게서 떠나가게 하기 위하여 내가 세 번 주께</a:t>
            </a:r>
          </a:p>
        </p:txBody>
      </p:sp>
      <p:sp>
        <p:nvSpPr>
          <p:cNvPr id="18" name="verse-text 17">
            <a:extLst xmlns:a="http://schemas.openxmlformats.org/drawingml/2006/main">
              <a:ext uri="{FF2B5EF4-FFF2-40B4-BE49-F238E27FC236}">
                <a16:creationId xmlns:a16="http://schemas.microsoft.com/office/drawing/2014/main" id="{6F5A5E9A-2DA8-4DAC-A11A-3324CD19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953101"/>
            <a:ext cx="1916906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325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간구하였더니</a:t>
            </a:r>
          </a:p>
        </p:txBody>
      </p:sp>
      <p:sp>
        <p:nvSpPr>
          <p:cNvPr id="19" name="H2 18">
            <a:extLst xmlns:a="http://schemas.openxmlformats.org/drawingml/2006/main">
              <a:ext uri="{FF2B5EF4-FFF2-40B4-BE49-F238E27FC236}">
                <a16:creationId xmlns:a16="http://schemas.microsoft.com/office/drawing/2014/main" id="{71E3ECD6-723C-4CB7-B1FE-65B5FCCCF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400026"/>
            <a:ext cx="3102554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과대평가를 두려워한 사도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AF7F09DD-C3D6-4852-BFFE-AAE9C2F9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73312"/>
            <a:ext cx="4187690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6절: 바울에게는 특별한 체험도 많았다. 그는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87F2240F-B75A-4B78-8A36-1ADC4EE80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328118"/>
            <a:ext cx="4761262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사람들이 자신을 지나치게 생각할까 두려워 자랑을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2EAD5667-A91C-4964-97BF-BF089F8D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82925"/>
            <a:ext cx="1003548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그만둔다.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C85CD9BE-4854-4E7B-92A6-3ABBDDE7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171081"/>
            <a:ext cx="4550735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7-8절: 가시가 정확히 무엇인지는 알 수 없다. 세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F42567CC-A263-4DF7-A89B-6D5B95790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25887"/>
            <a:ext cx="4186523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번이나 떠나가게 해 달라고 간구할 만큼 그를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42964E1B-E392-4CCA-AAF0-9AC5E70E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80693"/>
            <a:ext cx="1820394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괴롭히는 것이었다.</a:t>
            </a:r>
          </a:p>
        </p:txBody>
      </p:sp>
      <p:sp>
        <p:nvSpPr>
          <p:cNvPr id="26" name="LI 25">
            <a:extLst xmlns:a="http://schemas.openxmlformats.org/drawingml/2006/main">
              <a:ext uri="{FF2B5EF4-FFF2-40B4-BE49-F238E27FC236}">
                <a16:creationId xmlns:a16="http://schemas.microsoft.com/office/drawing/2014/main" id="{944EF602-6E1C-4102-8B31-7FA3D073D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368850"/>
            <a:ext cx="4823103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사도의 기도를 거절하셨다. 가시는 남아서</a:t>
            </a:r>
          </a:p>
        </p:txBody>
      </p:sp>
      <p:sp>
        <p:nvSpPr>
          <p:cNvPr id="27" name="LI 26">
            <a:extLst xmlns:a="http://schemas.openxmlformats.org/drawingml/2006/main">
              <a:ext uri="{FF2B5EF4-FFF2-40B4-BE49-F238E27FC236}">
                <a16:creationId xmlns:a16="http://schemas.microsoft.com/office/drawing/2014/main" id="{738A9E9F-A891-48E2-8F27-009F229F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723656"/>
            <a:ext cx="1882069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그를 약하게 만든다.</a:t>
            </a:r>
          </a:p>
        </p:txBody>
      </p:sp>
    </p:spTree>
    <p:extLst>
      <p:ext uri="{BB962C8B-B14F-4D97-AF65-F5344CB8AC3E}">
        <p14:creationId xmlns:p14="http://schemas.microsoft.com/office/powerpoint/2010/main" val="553431515"/>
      </p:ext>
    </p:extLst>
  </p:cSld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D59DD876-AEFC-4152-BDB5-D2F0CFF4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397496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A96C46D7-D925-4466-BE9F-3166726FF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4B01149-6B43-4E18-92DE-59D65D51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19 / 25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674E7112-6CE2-4852-AD58-6FFB7BBD9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397496"/>
            <a:ext cx="4251698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12:9-10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FEED1CA5-CAE5-468F-9C7F-C091CDFA5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6309" y="1645146"/>
            <a:ext cx="261766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12:6-10 · 2/2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6909BCA9-6DB6-48E3-BC9F-239894D14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88109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9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51C7253A-A4C1-477D-BFF2-63DCEF20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288084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나에게 이르시기를 내 은혜가 네게 족하도다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D364D12C-F098-47C1-B665-CA9ADF08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897535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이는 내 능력이 약한 데서 온전하여짐이라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D875E7A1-B8E5-426F-A926-AD34217A4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506986"/>
            <a:ext cx="739259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하신지라 그러므로 도리어 크게 기뻐함으로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F0C67A22-5581-47DA-9209-5FF3D4AAD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116437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나의 여러 약한 것들에 대하여 자랑하리니 이는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773F1E3C-6338-4490-8D73-6B9667625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725888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그리스도의 능력이 내게 머물게 하려 함이라</a:t>
            </a:r>
          </a:p>
        </p:txBody>
      </p:sp>
      <p:sp>
        <p:nvSpPr>
          <p:cNvPr id="12" name="verse-num 11">
            <a:extLst xmlns:a="http://schemas.openxmlformats.org/drawingml/2006/main">
              <a:ext uri="{FF2B5EF4-FFF2-40B4-BE49-F238E27FC236}">
                <a16:creationId xmlns:a16="http://schemas.microsoft.com/office/drawing/2014/main" id="{35DD12E1-DE17-4C63-A163-58CACBE8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95355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79EAD8FB-A82C-45B9-8FA0-068AED0C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495330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그러므로 내가 그리스도를 위하여 약한 것들과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0268F19F-4F92-4CED-90BB-649327175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104781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능욕과 궁핍과 박해와 곤고를 기뻐하노니 이는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81D51FBB-0ED1-4B1E-BB20-2CBA96F81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714232"/>
            <a:ext cx="470908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약한 그 때에 강함이라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5FE7260E-C751-4EB3-92B3-1D8423E3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485007"/>
            <a:ext cx="347710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내 은혜가 네게 족하도다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CFC1EAB9-7CD0-4D8A-81FE-00E1B72D1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78695"/>
            <a:ext cx="502512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9절: 하나님의 능력은 약한 데서 온전해진다.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81E8D7DD-8FF8-4740-9AC2-3E956977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04343"/>
            <a:ext cx="444105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 능력이 가장 분명하게 나타난 현장은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AF947000-1629-40D9-A313-646561709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29992"/>
            <a:ext cx="24389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그리스도의 십자가다.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6F1FD5BE-DEA2-4D4D-A8CE-35295696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15630"/>
            <a:ext cx="49499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광주리를 타고 다메섹 성벽을 내려와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6860C47C-A954-4408-86A5-09553F48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41279"/>
            <a:ext cx="498228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달아난 일(고후 11:30-33)과 육체의 가시를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09FB72CB-46E9-4BAF-AE28-33F7F181E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466927"/>
            <a:ext cx="30218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자신의 약함으로 자랑한다.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B273961E-3B60-44A9-AC8B-8A59BC3ED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052566"/>
            <a:ext cx="444105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십자가의 능력 아래 있는 사람은 자신을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162DE479-D81A-4C68-AEB0-AE3F02A6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478214"/>
            <a:ext cx="335008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과시하고 포장할 이유가 없다.</a:t>
            </a:r>
          </a:p>
        </p:txBody>
      </p:sp>
    </p:spTree>
    <p:extLst>
      <p:ext uri="{BB962C8B-B14F-4D97-AF65-F5344CB8AC3E}">
        <p14:creationId xmlns:p14="http://schemas.microsoft.com/office/powerpoint/2010/main" val="1461326970"/>
      </p:ext>
    </p:extLst>
  </p:cSld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un-left 1">
            <a:extLst xmlns:a="http://schemas.openxmlformats.org/drawingml/2006/main">
              <a:ext uri="{FF2B5EF4-FFF2-40B4-BE49-F238E27FC236}">
                <a16:creationId xmlns:a16="http://schemas.microsoft.com/office/drawing/2014/main" id="{BB1F4DF5-FBF1-495D-ACE8-1DC30088C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07EDAE99-41BE-452E-AFA9-F46EDB8A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 / 25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36882C20-39C3-4BBF-BBC4-B024967B2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74888"/>
            <a:ext cx="10764179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우리가 깨지고 연약해질 때 오히려 보배이신 예수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3496F41B-393D-4ED0-9072-06E851071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64272"/>
            <a:ext cx="8042672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그리스도의 능력이 온전히 나타난다.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3686372F-B5DE-48DF-9303-7B0B51D6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01332"/>
            <a:ext cx="11546943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우리는 보배를 담은 연약한 질그릇이며, 능력은 하나님께 있다(고후 4:7). 십자가의 능력을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FA2BF8CE-466B-47A1-B00E-01E027544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94102"/>
            <a:ext cx="6949869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깨달을 때 다른 사람의 평가와 시선에서 자유로워진다.</a:t>
            </a:r>
          </a:p>
        </p:txBody>
      </p:sp>
    </p:spTree>
    <p:extLst>
      <p:ext uri="{BB962C8B-B14F-4D97-AF65-F5344CB8AC3E}">
        <p14:creationId xmlns:p14="http://schemas.microsoft.com/office/powerpoint/2010/main" val="1698414372"/>
      </p:ext>
    </p:extLst>
  </p:cSld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DAA39075-99D9-4C1E-8848-78BE2E45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179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730F8CC3-1700-43DD-90EC-068BCE3FE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8017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3A90632D-3018-41EB-92A2-F8098ED72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828556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D78354F7-18FD-4E42-BD24-D5944E89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2835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E35A42BF-4B2F-4296-A78B-6101F7DA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62A7676-0E25-4B95-8FCD-65111FA5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21 / 25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7AFAFFA7-FF0A-42EB-8EA7-D4075CECC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85479"/>
            <a:ext cx="6712006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십자가의 방식과 세상의 방식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5A6245E4-462C-431F-8146-7E1033C8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2924026"/>
            <a:ext cx="1248522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세상을 구원하시는 하나님의 방법은 그리스도의 십자가다. 세상의 관점에서 십자가는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9D86381F-C044-4ED5-98F2-1153876A8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472607"/>
            <a:ext cx="470158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실패이자 미련한 것으로 보인다.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113ADE4D-8508-40CA-B177-FDE5BDA37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272409"/>
            <a:ext cx="1215268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하나님의 목적이라 여기는 일을 세상적인 방식으로 이루려는 유혹에 빠지곤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4E9F6F0C-5D59-46E7-9163-6C34A3F2B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820989"/>
            <a:ext cx="641546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한다. 그때 교회는 악한 세력의 도구가 된다.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188DB29C-1075-4485-9D17-280255FA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620792"/>
            <a:ext cx="1225019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십자가를 따르는 사람은 자신을 하나님께 맡기고 남을 통제하려는 힘을 내려놓는다.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5956B92A-2BE9-47BB-8AFF-7DDE68D2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420594"/>
            <a:ext cx="990640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성도는 다른 사람과 공동체를 세우는 길을 구한다(고전 10:23-24).</a:t>
            </a:r>
          </a:p>
        </p:txBody>
      </p:sp>
    </p:spTree>
    <p:extLst>
      <p:ext uri="{BB962C8B-B14F-4D97-AF65-F5344CB8AC3E}">
        <p14:creationId xmlns:p14="http://schemas.microsoft.com/office/powerpoint/2010/main" val="1081615844"/>
      </p:ext>
    </p:extLst>
  </p:cSld>
</p:sld>
</file>

<file path=ppt/slides/slide7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BC147DAA-F1D8-40E4-90F0-6C8E0011D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5124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A9A9A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42C0B915-BF47-4CF7-92A3-AA9B7BCE4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81710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0B53DC7E-22CB-4CB1-833A-1EBA41E6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05660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705A9470-146A-43B0-9D5A-DD5D3713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669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94C0C9B1-B852-452A-AA58-85A879336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67735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2C78DF90-99FE-47B3-849D-DCC1B25E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5124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16261EB6-5FFB-401E-AA9F-F3CEC6252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681710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8" name="Rule 8">
            <a:extLst xmlns:a="http://schemas.openxmlformats.org/drawingml/2006/main">
              <a:ext uri="{FF2B5EF4-FFF2-40B4-BE49-F238E27FC236}">
                <a16:creationId xmlns:a16="http://schemas.microsoft.com/office/drawing/2014/main" id="{70AB3DF6-647E-4E0A-BB16-53B0DD155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36274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9" name="Rule 9">
            <a:extLst xmlns:a="http://schemas.openxmlformats.org/drawingml/2006/main">
              <a:ext uri="{FF2B5EF4-FFF2-40B4-BE49-F238E27FC236}">
                <a16:creationId xmlns:a16="http://schemas.microsoft.com/office/drawing/2014/main" id="{7182085A-F836-4CBF-A3EA-75F93A413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043785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0" name="Rule 10">
            <a:extLst xmlns:a="http://schemas.openxmlformats.org/drawingml/2006/main">
              <a:ext uri="{FF2B5EF4-FFF2-40B4-BE49-F238E27FC236}">
                <a16:creationId xmlns:a16="http://schemas.microsoft.com/office/drawing/2014/main" id="{7E3C6252-5AA4-4898-8B0A-6F7657EE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724823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1" name="run-left 1">
            <a:extLst xmlns:a="http://schemas.openxmlformats.org/drawingml/2006/main">
              <a:ext uri="{FF2B5EF4-FFF2-40B4-BE49-F238E27FC236}">
                <a16:creationId xmlns:a16="http://schemas.microsoft.com/office/drawing/2014/main" id="{D7C2650A-5F8A-4E88-AC0A-FFF5B11C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1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D29FD5B-9751-42BB-BEEE-9290C5CE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22 / 25</a:t>
            </a:r>
          </a:p>
        </p:txBody>
      </p:sp>
      <p:sp>
        <p:nvSpPr>
          <p:cNvPr id="13" name="title 3">
            <a:extLst xmlns:a="http://schemas.openxmlformats.org/drawingml/2006/main">
              <a:ext uri="{FF2B5EF4-FFF2-40B4-BE49-F238E27FC236}">
                <a16:creationId xmlns:a16="http://schemas.microsoft.com/office/drawing/2014/main" id="{FC2CE499-4889-4B35-B8B8-6B081EB6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04988"/>
            <a:ext cx="10657999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열심을 앞세우는 목회와 십자가를 따르는 목회</a:t>
            </a:r>
          </a:p>
        </p:txBody>
      </p:sp>
      <p:sp>
        <p:nvSpPr>
          <p:cNvPr id="14" name="H3 4">
            <a:extLst xmlns:a="http://schemas.openxmlformats.org/drawingml/2006/main">
              <a:ext uri="{FF2B5EF4-FFF2-40B4-BE49-F238E27FC236}">
                <a16:creationId xmlns:a16="http://schemas.microsoft.com/office/drawing/2014/main" id="{F96F7A7C-F89D-4AAB-943C-0F1A627F8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85505"/>
            <a:ext cx="540817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열심을 앞세워 사람에게 상처를 줄 때</a:t>
            </a:r>
          </a:p>
        </p:txBody>
      </p:sp>
      <p:sp>
        <p:nvSpPr>
          <p:cNvPr id="15" name="LI 5">
            <a:extLst xmlns:a="http://schemas.openxmlformats.org/drawingml/2006/main">
              <a:ext uri="{FF2B5EF4-FFF2-40B4-BE49-F238E27FC236}">
                <a16:creationId xmlns:a16="http://schemas.microsoft.com/office/drawing/2014/main" id="{A816558A-8D5D-4846-917F-EEB4BA6DB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53160"/>
            <a:ext cx="6567154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뜻대로 움직이지 않는 사람에게 폭언과 인격적 모독이</a:t>
            </a:r>
          </a:p>
        </p:txBody>
      </p:sp>
      <p:sp>
        <p:nvSpPr>
          <p:cNvPr id="16" name="LI 6">
            <a:extLst xmlns:a="http://schemas.openxmlformats.org/drawingml/2006/main">
              <a:ext uri="{FF2B5EF4-FFF2-40B4-BE49-F238E27FC236}">
                <a16:creationId xmlns:a16="http://schemas.microsoft.com/office/drawing/2014/main" id="{1BC13C39-8292-4117-9F2A-5BEA6D33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96073"/>
            <a:ext cx="100399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나온다.</a:t>
            </a:r>
          </a:p>
        </p:txBody>
      </p:sp>
      <p:sp>
        <p:nvSpPr>
          <p:cNvPr id="17" name="LI 7">
            <a:extLst xmlns:a="http://schemas.openxmlformats.org/drawingml/2006/main">
              <a:ext uri="{FF2B5EF4-FFF2-40B4-BE49-F238E27FC236}">
                <a16:creationId xmlns:a16="http://schemas.microsoft.com/office/drawing/2014/main" id="{F5F6D966-76E2-42D5-8321-ED6E767A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77110"/>
            <a:ext cx="538133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강압적이고 고압적인 자세로 사람을 대한다.</a:t>
            </a:r>
          </a:p>
        </p:txBody>
      </p:sp>
      <p:sp>
        <p:nvSpPr>
          <p:cNvPr id="18" name="LI 8">
            <a:extLst xmlns:a="http://schemas.openxmlformats.org/drawingml/2006/main">
              <a:ext uri="{FF2B5EF4-FFF2-40B4-BE49-F238E27FC236}">
                <a16:creationId xmlns:a16="http://schemas.microsoft.com/office/drawing/2014/main" id="{0E809F68-F000-4897-9B73-855DAB014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58148"/>
            <a:ext cx="6371796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경건과 은사를 과시하며 자신을 우월한 자리에 둔다.</a:t>
            </a:r>
          </a:p>
        </p:txBody>
      </p:sp>
      <p:sp>
        <p:nvSpPr>
          <p:cNvPr id="19" name="LI 9">
            <a:extLst xmlns:a="http://schemas.openxmlformats.org/drawingml/2006/main">
              <a:ext uri="{FF2B5EF4-FFF2-40B4-BE49-F238E27FC236}">
                <a16:creationId xmlns:a16="http://schemas.microsoft.com/office/drawing/2014/main" id="{D878106C-0C1C-4886-A736-BC90959E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339185"/>
            <a:ext cx="538133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숫자와 예산과 영향력을 자랑하고 의지한다.</a:t>
            </a:r>
          </a:p>
        </p:txBody>
      </p:sp>
      <p:sp>
        <p:nvSpPr>
          <p:cNvPr id="20" name="H3 10">
            <a:extLst xmlns:a="http://schemas.openxmlformats.org/drawingml/2006/main">
              <a:ext uri="{FF2B5EF4-FFF2-40B4-BE49-F238E27FC236}">
                <a16:creationId xmlns:a16="http://schemas.microsoft.com/office/drawing/2014/main" id="{EA4D2028-57EB-41ED-B4D0-269934B3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85505"/>
            <a:ext cx="349093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십자가를 따르는 지도력</a:t>
            </a:r>
          </a:p>
        </p:txBody>
      </p:sp>
      <p:sp>
        <p:nvSpPr>
          <p:cNvPr id="21" name="LI 11">
            <a:extLst xmlns:a="http://schemas.openxmlformats.org/drawingml/2006/main">
              <a:ext uri="{FF2B5EF4-FFF2-40B4-BE49-F238E27FC236}">
                <a16:creationId xmlns:a16="http://schemas.microsoft.com/office/drawing/2014/main" id="{33E1F4DC-990A-493B-87C3-3F198C524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853160"/>
            <a:ext cx="6115598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그리스도처럼 자신을 비우고 내어준다(빌 2:5-8).</a:t>
            </a:r>
          </a:p>
        </p:txBody>
      </p:sp>
      <p:sp>
        <p:nvSpPr>
          <p:cNvPr id="22" name="LI 12">
            <a:extLst xmlns:a="http://schemas.openxmlformats.org/drawingml/2006/main">
              <a:ext uri="{FF2B5EF4-FFF2-40B4-BE49-F238E27FC236}">
                <a16:creationId xmlns:a16="http://schemas.microsoft.com/office/drawing/2014/main" id="{49310EFA-69BA-4C70-B0C1-EA8F8070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534198"/>
            <a:ext cx="565204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약함을 말하고 부족함을 인정한다(고후 12:9).</a:t>
            </a:r>
          </a:p>
        </p:txBody>
      </p:sp>
      <p:sp>
        <p:nvSpPr>
          <p:cNvPr id="23" name="LI 13">
            <a:extLst xmlns:a="http://schemas.openxmlformats.org/drawingml/2006/main">
              <a:ext uri="{FF2B5EF4-FFF2-40B4-BE49-F238E27FC236}">
                <a16:creationId xmlns:a16="http://schemas.microsoft.com/office/drawing/2014/main" id="{A59DD63D-B162-423B-8041-B0250D40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215235"/>
            <a:ext cx="391799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결과를 하나님의 처분에 맡긴다.</a:t>
            </a:r>
          </a:p>
        </p:txBody>
      </p:sp>
      <p:sp>
        <p:nvSpPr>
          <p:cNvPr id="24" name="LI 14">
            <a:extLst xmlns:a="http://schemas.openxmlformats.org/drawingml/2006/main">
              <a:ext uri="{FF2B5EF4-FFF2-40B4-BE49-F238E27FC236}">
                <a16:creationId xmlns:a16="http://schemas.microsoft.com/office/drawing/2014/main" id="{788397F1-EED9-4D68-B430-E4D92B925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896273"/>
            <a:ext cx="61982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다른 사람과 공동체의 유익을 구한다(고전 10:24).</a:t>
            </a:r>
          </a:p>
        </p:txBody>
      </p:sp>
    </p:spTree>
    <p:extLst>
      <p:ext uri="{BB962C8B-B14F-4D97-AF65-F5344CB8AC3E}">
        <p14:creationId xmlns:p14="http://schemas.microsoft.com/office/powerpoint/2010/main" val="852559406"/>
      </p:ext>
    </p:extLst>
  </p:cSld>
</p:sld>
</file>

<file path=ppt/slides/slide7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Background 1">
            <a:extLst xmlns:a="http://schemas.openxmlformats.org/drawingml/2006/main">
              <a:ext uri="{FF2B5EF4-FFF2-40B4-BE49-F238E27FC236}">
                <a16:creationId xmlns:a16="http://schemas.microsoft.com/office/drawing/2014/main" id="{A741572F-67C2-48E9-B128-3A448A76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20119"/>
            <a:ext cx="12573000" cy="145375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F3"/>
          </a:solidFill>
          <a:ln xmlns:a="http://schemas.openxmlformats.org/drawingml/2006/main" w="0">
            <a:noFill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85158CB2-7E4D-46A9-B962-D2ACB66A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70AC24A-B527-48C4-8DF8-B143F798D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23 / 25</a:t>
            </a: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632733DB-030E-4386-9FC6-0C55EBD95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3857"/>
            <a:ext cx="6834688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사역 목표와 무리한 참여 요구</a:t>
            </a:r>
          </a:p>
        </p:txBody>
      </p:sp>
      <p:sp>
        <p:nvSpPr>
          <p:cNvPr id="5" name="scenario 4">
            <a:extLst xmlns:a="http://schemas.openxmlformats.org/drawingml/2006/main">
              <a:ext uri="{FF2B5EF4-FFF2-40B4-BE49-F238E27FC236}">
                <a16:creationId xmlns:a16="http://schemas.microsoft.com/office/drawing/2014/main" id="{97593F03-DC4A-4197-A462-09EE024D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19115"/>
            <a:ext cx="13168313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지역 행사를 준비하는 교회에서 인원이 부족해 소그룹마다 참여 인원을 할당했다고 하자. 담당 목회자는</a:t>
            </a:r>
          </a:p>
        </p:txBody>
      </p:sp>
      <p:sp>
        <p:nvSpPr>
          <p:cNvPr id="6" name="scenario 5">
            <a:extLst xmlns:a="http://schemas.openxmlformats.org/drawingml/2006/main">
              <a:ext uri="{FF2B5EF4-FFF2-40B4-BE49-F238E27FC236}">
                <a16:creationId xmlns:a16="http://schemas.microsoft.com/office/drawing/2014/main" id="{495865A4-BA34-4EAB-B5E6-A806A5C2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94621"/>
            <a:ext cx="11528108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빠지는 사람에게 이유를 묻고, 몇몇 성도는 직장과 가족 돌봄으로 이미 지쳐 있다고 말한다.</a:t>
            </a:r>
          </a:p>
        </p:txBody>
      </p:sp>
      <p:sp>
        <p:nvSpPr>
          <p:cNvPr id="7" name="LI 6">
            <a:extLst xmlns:a="http://schemas.openxmlformats.org/drawingml/2006/main">
              <a:ext uri="{FF2B5EF4-FFF2-40B4-BE49-F238E27FC236}">
                <a16:creationId xmlns:a16="http://schemas.microsoft.com/office/drawing/2014/main" id="{3541123A-681A-44AA-8E39-5B073A5A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4576614"/>
            <a:ext cx="761478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 상황에서 사람은 어떤 방식으로 수단이 되고 있는가?</a:t>
            </a:r>
          </a:p>
        </p:txBody>
      </p:sp>
      <p:sp>
        <p:nvSpPr>
          <p:cNvPr id="8" name="LI 7">
            <a:extLst xmlns:a="http://schemas.openxmlformats.org/drawingml/2006/main">
              <a:ext uri="{FF2B5EF4-FFF2-40B4-BE49-F238E27FC236}">
                <a16:creationId xmlns:a16="http://schemas.microsoft.com/office/drawing/2014/main" id="{D1DF2395-9E01-48A3-95CB-EBFBAB251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339804"/>
            <a:ext cx="11249573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빌립보서 2장과 고린도후서 12장은 담당 목회자에게 어떤 다른 길을 열어 주는가?</a:t>
            </a:r>
          </a:p>
        </p:txBody>
      </p:sp>
      <p:sp>
        <p:nvSpPr>
          <p:cNvPr id="9" name="LI 8">
            <a:extLst xmlns:a="http://schemas.openxmlformats.org/drawingml/2006/main">
              <a:ext uri="{FF2B5EF4-FFF2-40B4-BE49-F238E27FC236}">
                <a16:creationId xmlns:a16="http://schemas.microsoft.com/office/drawing/2014/main" id="{2A5487D4-6904-40F4-959F-9A5A185B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6102995"/>
            <a:ext cx="1165479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목표, 일정, 참여 방식 가운데 무엇을 조정할 수 있는가? 참여자의 사정과 의견은 어떤</a:t>
            </a:r>
          </a:p>
        </p:txBody>
      </p:sp>
      <p:sp>
        <p:nvSpPr>
          <p:cNvPr id="10" name="LI 9">
            <a:extLst xmlns:a="http://schemas.openxmlformats.org/drawingml/2006/main">
              <a:ext uri="{FF2B5EF4-FFF2-40B4-BE49-F238E27FC236}">
                <a16:creationId xmlns:a16="http://schemas.microsoft.com/office/drawing/2014/main" id="{53F30AFB-186C-4940-9134-2CF7BB225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6614964"/>
            <a:ext cx="3139059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자리에서 들을 것인가?</a:t>
            </a:r>
          </a:p>
        </p:txBody>
      </p:sp>
      <p:sp>
        <p:nvSpPr>
          <p:cNvPr id="11" name="task-number 10">
            <a:extLst xmlns:a="http://schemas.openxmlformats.org/drawingml/2006/main">
              <a:ext uri="{FF2B5EF4-FFF2-40B4-BE49-F238E27FC236}">
                <a16:creationId xmlns:a16="http://schemas.microsoft.com/office/drawing/2014/main" id="{58CFA536-79ED-495E-B40C-808B6C79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19583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12" name="task-number 11">
            <a:extLst xmlns:a="http://schemas.openxmlformats.org/drawingml/2006/main">
              <a:ext uri="{FF2B5EF4-FFF2-40B4-BE49-F238E27FC236}">
                <a16:creationId xmlns:a16="http://schemas.microsoft.com/office/drawing/2014/main" id="{C90B7DD1-F141-410F-A136-46565ADC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82773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3" name="task-number 12">
            <a:extLst xmlns:a="http://schemas.openxmlformats.org/drawingml/2006/main">
              <a:ext uri="{FF2B5EF4-FFF2-40B4-BE49-F238E27FC236}">
                <a16:creationId xmlns:a16="http://schemas.microsoft.com/office/drawing/2014/main" id="{F289F6B4-817E-4BE8-A05D-04EE6B0AC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45964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10557520"/>
      </p:ext>
    </p:extLst>
  </p:cSld>
</p:sld>
</file>

<file path=ppt/slides/slide74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Rule 1">
            <a:extLst xmlns:a="http://schemas.openxmlformats.org/drawingml/2006/main">
              <a:ext uri="{FF2B5EF4-FFF2-40B4-BE49-F238E27FC236}">
                <a16:creationId xmlns:a16="http://schemas.microsoft.com/office/drawing/2014/main" id="{A0F03831-E178-4D7D-BA8F-9FDB76EF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30762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75790829-E99B-48E6-A31B-FBCCE616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56163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3" name="run-left 1">
            <a:extLst xmlns:a="http://schemas.openxmlformats.org/drawingml/2006/main">
              <a:ext uri="{FF2B5EF4-FFF2-40B4-BE49-F238E27FC236}">
                <a16:creationId xmlns:a16="http://schemas.microsoft.com/office/drawing/2014/main" id="{8B6922E3-1F63-4E91-AB9C-C54D7046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4" name="run-count 2">
            <a:extLst xmlns:a="http://schemas.openxmlformats.org/drawingml/2006/main">
              <a:ext uri="{FF2B5EF4-FFF2-40B4-BE49-F238E27FC236}">
                <a16:creationId xmlns:a16="http://schemas.microsoft.com/office/drawing/2014/main" id="{A060E776-3BE1-4729-AA73-1D53EF7C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24 / 25</a:t>
            </a:r>
          </a:p>
        </p:txBody>
      </p:sp>
      <p:sp>
        <p:nvSpPr>
          <p:cNvPr id="5" name="q-title 3">
            <a:extLst xmlns:a="http://schemas.openxmlformats.org/drawingml/2006/main">
              <a:ext uri="{FF2B5EF4-FFF2-40B4-BE49-F238E27FC236}">
                <a16:creationId xmlns:a16="http://schemas.microsoft.com/office/drawing/2014/main" id="{AAF41F53-92BB-4001-A9D0-E15C0EB3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64135"/>
            <a:ext cx="12245364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교회의 사명을 향한 열심과 구성원에 대한 존중은 목회</a:t>
            </a:r>
          </a:p>
        </p:txBody>
      </p:sp>
      <p:sp>
        <p:nvSpPr>
          <p:cNvPr id="6" name="q-title 4">
            <a:extLst xmlns:a="http://schemas.openxmlformats.org/drawingml/2006/main">
              <a:ext uri="{FF2B5EF4-FFF2-40B4-BE49-F238E27FC236}">
                <a16:creationId xmlns:a16="http://schemas.microsoft.com/office/drawing/2014/main" id="{0D48EFAB-F07B-47C4-979B-E989956F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51733"/>
            <a:ext cx="7945326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현장에서 어떻게 드러나야 하는가?</a:t>
            </a:r>
          </a:p>
        </p:txBody>
      </p:sp>
      <p:sp>
        <p:nvSpPr>
          <p:cNvPr id="7" name="LI 5">
            <a:extLst xmlns:a="http://schemas.openxmlformats.org/drawingml/2006/main">
              <a:ext uri="{FF2B5EF4-FFF2-40B4-BE49-F238E27FC236}">
                <a16:creationId xmlns:a16="http://schemas.microsoft.com/office/drawing/2014/main" id="{2750A9EB-FA41-4AA6-A4D7-303EB774D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57427"/>
            <a:ext cx="13021461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다메섹 도상에서 그리스도를 만나기 전과 후, 바울이 사람을 대하는 방식은 어떻게 달라졌는가?</a:t>
            </a:r>
          </a:p>
        </p:txBody>
      </p:sp>
      <p:sp>
        <p:nvSpPr>
          <p:cNvPr id="8" name="LI 6">
            <a:extLst xmlns:a="http://schemas.openxmlformats.org/drawingml/2006/main">
              <a:ext uri="{FF2B5EF4-FFF2-40B4-BE49-F238E27FC236}">
                <a16:creationId xmlns:a16="http://schemas.microsoft.com/office/drawing/2014/main" id="{B6543305-48D7-4877-90B7-04F95145C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2828"/>
            <a:ext cx="768296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나의 목회에서 ‘거룩한 멈춤’이 필요한 영역은 어디인가?</a:t>
            </a:r>
          </a:p>
        </p:txBody>
      </p:sp>
    </p:spTree>
    <p:extLst>
      <p:ext uri="{BB962C8B-B14F-4D97-AF65-F5344CB8AC3E}">
        <p14:creationId xmlns:p14="http://schemas.microsoft.com/office/powerpoint/2010/main" val="1249947460"/>
      </p:ext>
    </p:extLst>
  </p:cSld>
</p:sld>
</file>

<file path=ppt/slides/slide7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ule 1">
            <a:extLst xmlns:a="http://schemas.openxmlformats.org/drawingml/2006/main">
              <a:ext uri="{FF2B5EF4-FFF2-40B4-BE49-F238E27FC236}">
                <a16:creationId xmlns:a16="http://schemas.microsoft.com/office/drawing/2014/main" id="{2AE66760-727A-4CA1-84E4-37477CEF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5442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8688FDBA-ECC4-46BC-AA9E-F856292E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54227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D32D2222-0524-4A4B-B670-098856CAB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0261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ADD9EAE4-224C-43B0-A61E-B5F316EE3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45262"/>
            <a:ext cx="1200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DFD83D7A-CFBC-4789-BE99-336207920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44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· 십자가와 약한 자의 능력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A16AAE3-81C0-4292-9F29-FA6E5688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25 / 25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76C4AB19-C988-4A02-977F-2C017EE8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08113"/>
            <a:ext cx="2099429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 정리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1B23401F-4344-4A8E-AC0D-7299507D3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046661"/>
            <a:ext cx="1277693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바울의 열심은 순수했지만, 그리스도를 만나기 전까지 그 열심은 사람을 해치고 있었다.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6E184ED2-F0D5-42B9-AE73-8A3520FDD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846463"/>
            <a:ext cx="1191715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자신을 비우신 그리스도를 알게 된 바울은 이전의 자격을 해로 여기고 그리스도를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C04740FE-53BF-41AB-809B-4DE7B472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395043"/>
            <a:ext cx="218544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얻기를 구했다.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57FCF87C-D82D-4583-BD0D-2D23321C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194846"/>
            <a:ext cx="1234721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능력은 약한 데서 온전해진다. 교회는 십자가의 방식으로 사명을 감당한다.</a:t>
            </a:r>
          </a:p>
        </p:txBody>
      </p:sp>
      <p:sp>
        <p:nvSpPr>
          <p:cNvPr id="12" name="record 8">
            <a:extLst xmlns:a="http://schemas.openxmlformats.org/drawingml/2006/main">
              <a:ext uri="{FF2B5EF4-FFF2-40B4-BE49-F238E27FC236}">
                <a16:creationId xmlns:a16="http://schemas.microsoft.com/office/drawing/2014/main" id="{B508441A-E6EE-4F74-98B8-BBDB1727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31012"/>
            <a:ext cx="8280868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자신의 목회에서 내려놓거나 고쳐야 할 태도를 한 가지 적어 보라.</a:t>
            </a:r>
          </a:p>
        </p:txBody>
      </p:sp>
    </p:spTree>
    <p:extLst>
      <p:ext uri="{BB962C8B-B14F-4D97-AF65-F5344CB8AC3E}">
        <p14:creationId xmlns:p14="http://schemas.microsoft.com/office/powerpoint/2010/main" val="1886610113"/>
      </p:ext>
    </p:extLst>
  </p:cSld>
</p:sld>
</file>

<file path=ppt/slides/slide76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776C9B87-321D-49AF-A40B-6A7A1028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1675954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KDMin 미주 집중강의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69D6B073-B819-4F7F-8822-DDFEE74F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1 / 18</a:t>
            </a:r>
          </a:p>
        </p:txBody>
      </p:sp>
      <p:sp>
        <p:nvSpPr>
          <p:cNvPr id="3" name="cover-num 3">
            <a:extLst xmlns:a="http://schemas.openxmlformats.org/drawingml/2006/main">
              <a:ext uri="{FF2B5EF4-FFF2-40B4-BE49-F238E27FC236}">
                <a16:creationId xmlns:a16="http://schemas.microsoft.com/office/drawing/2014/main" id="{E7C8A5A5-A53D-4E32-91F1-B7D8CA737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38673"/>
            <a:ext cx="1859232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4강</a:t>
            </a:r>
          </a:p>
        </p:txBody>
      </p:sp>
      <p:sp>
        <p:nvSpPr>
          <p:cNvPr id="4" name="cover-theme 4">
            <a:extLst xmlns:a="http://schemas.openxmlformats.org/drawingml/2006/main">
              <a:ext uri="{FF2B5EF4-FFF2-40B4-BE49-F238E27FC236}">
                <a16:creationId xmlns:a16="http://schemas.microsoft.com/office/drawing/2014/main" id="{34CA90F3-74E6-4FBA-9F2F-02B13ABBF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05523"/>
            <a:ext cx="1636812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하나님의 선교</a:t>
            </a:r>
          </a:p>
        </p:txBody>
      </p:sp>
      <p:sp>
        <p:nvSpPr>
          <p:cNvPr id="5" name="cover-title 5">
            <a:extLst xmlns:a="http://schemas.openxmlformats.org/drawingml/2006/main">
              <a:ext uri="{FF2B5EF4-FFF2-40B4-BE49-F238E27FC236}">
                <a16:creationId xmlns:a16="http://schemas.microsoft.com/office/drawing/2014/main" id="{622344B8-B632-4EC0-A242-DECDE6927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62723"/>
            <a:ext cx="9199316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성령으로 보냄받은 선교적 교회</a:t>
            </a:r>
          </a:p>
        </p:txBody>
      </p:sp>
      <p:sp>
        <p:nvSpPr>
          <p:cNvPr id="6" name="DT 6">
            <a:extLst xmlns:a="http://schemas.openxmlformats.org/drawingml/2006/main">
              <a:ext uri="{FF2B5EF4-FFF2-40B4-BE49-F238E27FC236}">
                <a16:creationId xmlns:a16="http://schemas.microsoft.com/office/drawing/2014/main" id="{7DDDCE7A-8173-463A-80D0-5719C0C4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69459"/>
            <a:ext cx="536377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본문</a:t>
            </a:r>
          </a:p>
        </p:txBody>
      </p:sp>
      <p:sp>
        <p:nvSpPr>
          <p:cNvPr id="7" name="DD 7">
            <a:extLst xmlns:a="http://schemas.openxmlformats.org/drawingml/2006/main">
              <a:ext uri="{FF2B5EF4-FFF2-40B4-BE49-F238E27FC236}">
                <a16:creationId xmlns:a16="http://schemas.microsoft.com/office/drawing/2014/main" id="{1FD0FDF6-ED55-4AC4-A1DF-3D5E8D7D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78984"/>
            <a:ext cx="5195816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요한복음 20:19-23; 17:18-23, 에베소서 4:1-4</a:t>
            </a:r>
          </a:p>
        </p:txBody>
      </p:sp>
    </p:spTree>
    <p:extLst>
      <p:ext uri="{BB962C8B-B14F-4D97-AF65-F5344CB8AC3E}">
        <p14:creationId xmlns:p14="http://schemas.microsoft.com/office/powerpoint/2010/main" val="296475734"/>
      </p:ext>
    </p:extLst>
  </p:cSld>
</p:sld>
</file>

<file path=ppt/slides/slide7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F533ED63-6071-41F9-A918-6C4C8D38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63030"/>
            <a:ext cx="0" cy="4884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6C13A2CC-39AC-4A5E-B88B-54701C91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DC6E994-E191-409C-8D98-0F40738A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 / 18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4A23E944-BBF9-4E06-955F-76D2F795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63030"/>
            <a:ext cx="4219694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20:19-20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ACAC4563-91CD-4AD9-B10F-A6C591041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7734" y="2110680"/>
            <a:ext cx="2560153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20:19-23 · 1/2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9E5E382E-003B-442E-B019-BC549B36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5364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19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7E79E4A0-F85B-4A95-9C61-6198E61EE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53618"/>
            <a:ext cx="711805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 날 곧 안식 후 첫날 저녁 때에 제자들이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E46C081F-3141-44B5-9288-83E75252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63069"/>
            <a:ext cx="700920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유대인들을 두려워하여 모인 곳의 문들을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B2D03401-6546-477C-A22F-E6E96F364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972520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닫았더니 예수께서 오사 가운데 서서 이르시되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F993BCD5-0A3E-4042-8289-08D2A7382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581971"/>
            <a:ext cx="484643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너희에게 평강이 있을지어다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25160362-A124-4BB3-9E11-6CD7D3A4F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51438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6F69706A-0D2B-4F2F-8F03-7692B1F3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351413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 말씀을 하시고 손과 옆구리를 보이시니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BE18B8EB-AFD4-42A1-91A2-DC1F3410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960864"/>
            <a:ext cx="535283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제자들이 주를 보고 기뻐하더라</a:t>
            </a:r>
          </a:p>
        </p:txBody>
      </p:sp>
      <p:sp>
        <p:nvSpPr>
          <p:cNvPr id="14" name="H2 13">
            <a:extLst xmlns:a="http://schemas.openxmlformats.org/drawingml/2006/main">
              <a:ext uri="{FF2B5EF4-FFF2-40B4-BE49-F238E27FC236}">
                <a16:creationId xmlns:a16="http://schemas.microsoft.com/office/drawing/2014/main" id="{1A22B69B-0578-4F13-98B4-E20DAC92E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50541"/>
            <a:ext cx="387948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닫힌 문 너머로 오신 예수님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7B81480C-0E4C-439C-992F-3552131F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44229"/>
            <a:ext cx="444272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막달라 마리아가 부활 소식을 알렸지만,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AB4BBCAA-56B2-4E36-AC13-A7ADCC6D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69878"/>
            <a:ext cx="487610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제자들은 유대인들을 두려워하여 문을 걸어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A22BCF4B-9F7D-4A0B-BCC4-BBEDFA0C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495526"/>
            <a:ext cx="502429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잠갔다. 부활을 믿지 못한 그곳에는 두려움만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DDF72F3E-1DDF-4893-88C8-6225478A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21175"/>
            <a:ext cx="116606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가득했다.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3F7459EA-A4F1-4F10-AA89-DC9F5097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06813"/>
            <a:ext cx="424269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19절: 예수님은 그들의 불신과 배반을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4A631194-426B-49C8-B61B-A7A2E491F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32462"/>
            <a:ext cx="467775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꾸짖지 않으시고 ‘평강이 있을지어다’라고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B9239403-B2EA-4F8F-A801-C1F899DD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358110"/>
            <a:ext cx="139332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선언하신다.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56ACF936-6176-4C66-83DD-DB5FC3FB4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943749"/>
            <a:ext cx="504463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20절: 못자국과 창자국을 보이시자 제자들은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26033EC1-D2DB-4C14-A551-F96D7DB9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369397"/>
            <a:ext cx="30218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주님을 알아보고 기뻐했다.</a:t>
            </a:r>
          </a:p>
        </p:txBody>
      </p:sp>
    </p:spTree>
    <p:extLst>
      <p:ext uri="{BB962C8B-B14F-4D97-AF65-F5344CB8AC3E}">
        <p14:creationId xmlns:p14="http://schemas.microsoft.com/office/powerpoint/2010/main" val="1815569435"/>
      </p:ext>
    </p:extLst>
  </p:cSld>
</p:sld>
</file>

<file path=ppt/slides/slide7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ule 1">
            <a:extLst xmlns:a="http://schemas.openxmlformats.org/drawingml/2006/main">
              <a:ext uri="{FF2B5EF4-FFF2-40B4-BE49-F238E27FC236}">
                <a16:creationId xmlns:a16="http://schemas.microsoft.com/office/drawing/2014/main" id="{916D27F7-378E-4C34-AA35-DF836FBF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446312"/>
            <a:ext cx="0" cy="46415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9E569439-D2F5-4C15-A7D2-3B511383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6EE4D4D2-F4CC-455A-876A-962495C3E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 / 18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84D2ACFE-9A2A-4AB4-9120-09832DB3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46312"/>
            <a:ext cx="4181856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20:21-23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5AFD38A3-B98D-49A1-A1A2-4B3FF4E7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1703487"/>
            <a:ext cx="2432137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20:19-23 · 2/2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52B375C5-BF0D-4828-B441-D2C6A678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3707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A175AAC8-2AEE-4C75-8615-B04D8AB1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323207"/>
            <a:ext cx="629462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예수께서 또 이르시되 너희에게 평강이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32E84B87-341F-489B-A5C0-B193B37E5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902148"/>
            <a:ext cx="798516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있을지어다 아버지께서 나를 보내신 것 같이 나도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4B7D7F80-97F8-43A2-AC2D-DD378E4E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481090"/>
            <a:ext cx="2666333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너희를 보내노라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F05CB3A2-D912-4C4D-A920-8AF61B6F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02485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22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EF64092E-24AF-4CA8-A3AB-70318E76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211985"/>
            <a:ext cx="725674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 말씀을 하시고 그들을 향하사 숨을 내쉬며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5F635745-6B50-4CE0-B6C4-715870A1E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790926"/>
            <a:ext cx="3875651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이르시되 성령을 받으라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E99B8FCE-5150-4F90-B714-89F91F44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2321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23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49E58124-A813-483E-8C14-11C3FC8A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521821"/>
            <a:ext cx="750410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너희가 누구의 죄든지 사하면 사하여질 것이요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AF5BB2B4-B53D-4024-BE9E-F625B605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100763"/>
            <a:ext cx="7139892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누구의 죄든지 그대로 두면 그대로 있으리라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A7955502-12E3-4A74-A862-28E081DB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679704"/>
            <a:ext cx="149125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하시니라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92DE2CC0-B2DB-46BC-8E3C-F4ECB3483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30400"/>
            <a:ext cx="3856982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다시 주신 평강, 보내심, 성령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BB7906EC-7E7C-4006-A132-1CC5D0A2E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90899"/>
            <a:ext cx="4888778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21절: 파송의 말씀 앞에서 예수님은 평강을 한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F8E6D1D9-C54E-458E-86C6-73E7CB850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95414"/>
            <a:ext cx="477309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번 더 선언하신다. 평강은 세상으로 보냄받는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09F76B64-7A7A-4182-B11C-1932169A8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999929"/>
            <a:ext cx="2075259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교회를 특징짓는다.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DB46870D-6567-412E-AE72-359B88387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56397"/>
            <a:ext cx="5053798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22절: 숨을 내쉬며 ‘성령을 받으라’ 하신 모습은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94CC8161-A884-4299-B916-939A1287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60912"/>
            <a:ext cx="453090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첫 사람이 하나님의 호흡을 받아 살아 있는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3E7FE2C7-4447-4896-8570-39ED5C2D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365427"/>
            <a:ext cx="3832979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존재가 된 장면(창 2:7)을 재현한다.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20A79525-6CD6-4431-B683-6F42A00C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21895"/>
            <a:ext cx="4385048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23절: 파송의 마지막 말씀은 죄와 용서의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C1A035E7-97FF-480D-8844-BF9FE9F57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326410"/>
            <a:ext cx="477309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문제다. 보냄받은 교회는 죄 사함을 선포하고</a:t>
            </a:r>
          </a:p>
        </p:txBody>
      </p:sp>
      <p:sp>
        <p:nvSpPr>
          <p:cNvPr id="26" name="LI 25">
            <a:extLst xmlns:a="http://schemas.openxmlformats.org/drawingml/2006/main">
              <a:ext uri="{FF2B5EF4-FFF2-40B4-BE49-F238E27FC236}">
                <a16:creationId xmlns:a16="http://schemas.microsoft.com/office/drawing/2014/main" id="{C48DE7CD-E513-4C6D-AD58-83D6E7877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730925"/>
            <a:ext cx="2387298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화해의 직분을 맡는다.</a:t>
            </a:r>
          </a:p>
        </p:txBody>
      </p:sp>
    </p:spTree>
    <p:extLst>
      <p:ext uri="{BB962C8B-B14F-4D97-AF65-F5344CB8AC3E}">
        <p14:creationId xmlns:p14="http://schemas.microsoft.com/office/powerpoint/2010/main" val="490818241"/>
      </p:ext>
    </p:extLst>
  </p:cSld>
</p:sld>
</file>

<file path=ppt/slides/slide7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Rule 1">
            <a:extLst xmlns:a="http://schemas.openxmlformats.org/drawingml/2006/main">
              <a:ext uri="{FF2B5EF4-FFF2-40B4-BE49-F238E27FC236}">
                <a16:creationId xmlns:a16="http://schemas.microsoft.com/office/drawing/2014/main" id="{5A3F7F40-D30F-4C7C-A5BE-EBC1CC00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66467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6699655C-2E9E-4C41-9881-97DE0E8A7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2271" y="31855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8D5718A4-969F-4B1E-9DDD-FA92BACB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4090" y="31855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1586C829-11E1-4E8F-84A9-5ED18538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5761" y="31855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A65FAAD6-6804-4895-8F7D-938F54AB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7580" y="3185517"/>
            <a:ext cx="0" cy="2349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6" name="run-left 1">
            <a:extLst xmlns:a="http://schemas.openxmlformats.org/drawingml/2006/main">
              <a:ext uri="{FF2B5EF4-FFF2-40B4-BE49-F238E27FC236}">
                <a16:creationId xmlns:a16="http://schemas.microsoft.com/office/drawing/2014/main" id="{043CFF1F-2637-4AA5-A56B-5C9BD58E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7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0C56066-6D48-40C0-BA39-AA00F86B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 / 18</a:t>
            </a:r>
          </a:p>
        </p:txBody>
      </p:sp>
      <p:sp>
        <p:nvSpPr>
          <p:cNvPr id="8" name="title 3">
            <a:extLst xmlns:a="http://schemas.openxmlformats.org/drawingml/2006/main">
              <a:ext uri="{FF2B5EF4-FFF2-40B4-BE49-F238E27FC236}">
                <a16:creationId xmlns:a16="http://schemas.microsoft.com/office/drawing/2014/main" id="{69FC42F7-DC86-4885-96BA-BB62DD78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20205"/>
            <a:ext cx="6598825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20:19-23의 순서</a:t>
            </a:r>
          </a:p>
        </p:txBody>
      </p:sp>
      <p:sp>
        <p:nvSpPr>
          <p:cNvPr id="9" name="node-n 4">
            <a:extLst xmlns:a="http://schemas.openxmlformats.org/drawingml/2006/main">
              <a:ext uri="{FF2B5EF4-FFF2-40B4-BE49-F238E27FC236}">
                <a16:creationId xmlns:a16="http://schemas.microsoft.com/office/drawing/2014/main" id="{D2E3F80E-2C91-4D8D-BDB4-AD43B2E6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141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10" name="H3 5">
            <a:extLst xmlns:a="http://schemas.openxmlformats.org/drawingml/2006/main">
              <a:ext uri="{FF2B5EF4-FFF2-40B4-BE49-F238E27FC236}">
                <a16:creationId xmlns:a16="http://schemas.microsoft.com/office/drawing/2014/main" id="{486798FD-7AE9-4976-BDC5-3B48E950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39753"/>
            <a:ext cx="1138833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두려움</a:t>
            </a:r>
          </a:p>
        </p:txBody>
      </p:sp>
      <p:sp>
        <p:nvSpPr>
          <p:cNvPr id="11" name="P 6">
            <a:extLst xmlns:a="http://schemas.openxmlformats.org/drawingml/2006/main">
              <a:ext uri="{FF2B5EF4-FFF2-40B4-BE49-F238E27FC236}">
                <a16:creationId xmlns:a16="http://schemas.microsoft.com/office/drawing/2014/main" id="{4DCB2B0F-3B31-4210-A300-2E33B4A9C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50841"/>
            <a:ext cx="251198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문을 닫고 모인 제자들</a:t>
            </a:r>
          </a:p>
        </p:txBody>
      </p:sp>
      <p:sp>
        <p:nvSpPr>
          <p:cNvPr id="12" name="P 7">
            <a:extLst xmlns:a="http://schemas.openxmlformats.org/drawingml/2006/main">
              <a:ext uri="{FF2B5EF4-FFF2-40B4-BE49-F238E27FC236}">
                <a16:creationId xmlns:a16="http://schemas.microsoft.com/office/drawing/2014/main" id="{F89DFD02-E561-4E25-A5F0-110FACB11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58184"/>
            <a:ext cx="8734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(19절)</a:t>
            </a:r>
          </a:p>
        </p:txBody>
      </p:sp>
      <p:sp>
        <p:nvSpPr>
          <p:cNvPr id="13" name="node-n 8">
            <a:extLst xmlns:a="http://schemas.openxmlformats.org/drawingml/2006/main">
              <a:ext uri="{FF2B5EF4-FFF2-40B4-BE49-F238E27FC236}">
                <a16:creationId xmlns:a16="http://schemas.microsoft.com/office/drawing/2014/main" id="{1B65C34E-2162-4C78-BAF1-563A6BFEF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7546" y="34141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4" name="H3 9">
            <a:extLst xmlns:a="http://schemas.openxmlformats.org/drawingml/2006/main">
              <a:ext uri="{FF2B5EF4-FFF2-40B4-BE49-F238E27FC236}">
                <a16:creationId xmlns:a16="http://schemas.microsoft.com/office/drawing/2014/main" id="{EE1367D7-C759-4ADC-A6FF-C21518C3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7546" y="3739753"/>
            <a:ext cx="1861899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평강과 기쁨</a:t>
            </a:r>
          </a:p>
        </p:txBody>
      </p:sp>
      <p:sp>
        <p:nvSpPr>
          <p:cNvPr id="15" name="P 10">
            <a:extLst xmlns:a="http://schemas.openxmlformats.org/drawingml/2006/main">
              <a:ext uri="{FF2B5EF4-FFF2-40B4-BE49-F238E27FC236}">
                <a16:creationId xmlns:a16="http://schemas.microsoft.com/office/drawing/2014/main" id="{F18D0891-463B-41AA-80FF-910A4D61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7546" y="4350841"/>
            <a:ext cx="200458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가운데 서신 주님,</a:t>
            </a:r>
          </a:p>
        </p:txBody>
      </p:sp>
      <p:sp>
        <p:nvSpPr>
          <p:cNvPr id="16" name="P 11">
            <a:extLst xmlns:a="http://schemas.openxmlformats.org/drawingml/2006/main">
              <a:ext uri="{FF2B5EF4-FFF2-40B4-BE49-F238E27FC236}">
                <a16:creationId xmlns:a16="http://schemas.microsoft.com/office/drawing/2014/main" id="{477E608C-144E-4E4F-9A01-FE69295E3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7546" y="4758184"/>
            <a:ext cx="19575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손과 옆구리 (19-</a:t>
            </a:r>
          </a:p>
        </p:txBody>
      </p:sp>
      <p:sp>
        <p:nvSpPr>
          <p:cNvPr id="17" name="P 12">
            <a:extLst xmlns:a="http://schemas.openxmlformats.org/drawingml/2006/main">
              <a:ext uri="{FF2B5EF4-FFF2-40B4-BE49-F238E27FC236}">
                <a16:creationId xmlns:a16="http://schemas.microsoft.com/office/drawing/2014/main" id="{7A56E5A2-8829-49D1-ACBF-4D70F633B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7546" y="5165527"/>
            <a:ext cx="81825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20절)</a:t>
            </a:r>
          </a:p>
        </p:txBody>
      </p:sp>
      <p:sp>
        <p:nvSpPr>
          <p:cNvPr id="18" name="node-n 13">
            <a:extLst xmlns:a="http://schemas.openxmlformats.org/drawingml/2006/main">
              <a:ext uri="{FF2B5EF4-FFF2-40B4-BE49-F238E27FC236}">
                <a16:creationId xmlns:a16="http://schemas.microsoft.com/office/drawing/2014/main" id="{3D6DBCC4-C5D4-4E6C-8465-F81296AE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9365" y="34141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9" name="H3 14">
            <a:extLst xmlns:a="http://schemas.openxmlformats.org/drawingml/2006/main">
              <a:ext uri="{FF2B5EF4-FFF2-40B4-BE49-F238E27FC236}">
                <a16:creationId xmlns:a16="http://schemas.microsoft.com/office/drawing/2014/main" id="{18447539-4082-4C0B-89A2-F65A8108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9365" y="3739753"/>
            <a:ext cx="1138833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보내심</a:t>
            </a:r>
          </a:p>
        </p:txBody>
      </p:sp>
      <p:sp>
        <p:nvSpPr>
          <p:cNvPr id="20" name="P 15">
            <a:extLst xmlns:a="http://schemas.openxmlformats.org/drawingml/2006/main">
              <a:ext uri="{FF2B5EF4-FFF2-40B4-BE49-F238E27FC236}">
                <a16:creationId xmlns:a16="http://schemas.microsoft.com/office/drawing/2014/main" id="{C6CC73E3-7B8D-4BD9-B45D-4BDB753A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9365" y="4350841"/>
            <a:ext cx="218360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다시 평강을 주시고</a:t>
            </a:r>
          </a:p>
        </p:txBody>
      </p:sp>
      <p:sp>
        <p:nvSpPr>
          <p:cNvPr id="21" name="P 16">
            <a:extLst xmlns:a="http://schemas.openxmlformats.org/drawingml/2006/main">
              <a:ext uri="{FF2B5EF4-FFF2-40B4-BE49-F238E27FC236}">
                <a16:creationId xmlns:a16="http://schemas.microsoft.com/office/drawing/2014/main" id="{A5D26012-F120-483B-8DC3-A5A86780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9365" y="4758184"/>
            <a:ext cx="161419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보내심 (21절)</a:t>
            </a:r>
          </a:p>
        </p:txBody>
      </p:sp>
      <p:sp>
        <p:nvSpPr>
          <p:cNvPr id="22" name="node-n 17">
            <a:extLst xmlns:a="http://schemas.openxmlformats.org/drawingml/2006/main">
              <a:ext uri="{FF2B5EF4-FFF2-40B4-BE49-F238E27FC236}">
                <a16:creationId xmlns:a16="http://schemas.microsoft.com/office/drawing/2014/main" id="{1182B9E6-4A94-40EA-AA4C-E67768268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1036" y="34141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23" name="H3 18">
            <a:extLst xmlns:a="http://schemas.openxmlformats.org/drawingml/2006/main">
              <a:ext uri="{FF2B5EF4-FFF2-40B4-BE49-F238E27FC236}">
                <a16:creationId xmlns:a16="http://schemas.microsoft.com/office/drawing/2014/main" id="{A74A863F-59FD-4A58-8DAD-5ADCE4A0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1036" y="3739753"/>
            <a:ext cx="82272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성령</a:t>
            </a:r>
          </a:p>
        </p:txBody>
      </p:sp>
      <p:sp>
        <p:nvSpPr>
          <p:cNvPr id="24" name="P 19">
            <a:extLst xmlns:a="http://schemas.openxmlformats.org/drawingml/2006/main">
              <a:ext uri="{FF2B5EF4-FFF2-40B4-BE49-F238E27FC236}">
                <a16:creationId xmlns:a16="http://schemas.microsoft.com/office/drawing/2014/main" id="{19701DAA-37A3-4C35-ABC8-F7F80349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1036" y="4350841"/>
            <a:ext cx="168577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숨을 내쉬며 새</a:t>
            </a:r>
          </a:p>
        </p:txBody>
      </p:sp>
      <p:sp>
        <p:nvSpPr>
          <p:cNvPr id="25" name="P 20">
            <a:extLst xmlns:a="http://schemas.openxmlformats.org/drawingml/2006/main">
              <a:ext uri="{FF2B5EF4-FFF2-40B4-BE49-F238E27FC236}">
                <a16:creationId xmlns:a16="http://schemas.microsoft.com/office/drawing/2014/main" id="{BEBEC688-C94E-48B7-BB1D-CEBDED33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1036" y="4758184"/>
            <a:ext cx="222094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생명을 주심 (22절)</a:t>
            </a:r>
          </a:p>
        </p:txBody>
      </p:sp>
      <p:sp>
        <p:nvSpPr>
          <p:cNvPr id="26" name="node-n 21">
            <a:extLst xmlns:a="http://schemas.openxmlformats.org/drawingml/2006/main">
              <a:ext uri="{FF2B5EF4-FFF2-40B4-BE49-F238E27FC236}">
                <a16:creationId xmlns:a16="http://schemas.microsoft.com/office/drawing/2014/main" id="{54DD5DDC-D99F-427B-BBC2-AE0729D4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92855" y="3414117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</a:t>
            </a:r>
          </a:p>
        </p:txBody>
      </p:sp>
      <p:sp>
        <p:nvSpPr>
          <p:cNvPr id="27" name="H3 22">
            <a:extLst xmlns:a="http://schemas.openxmlformats.org/drawingml/2006/main">
              <a:ext uri="{FF2B5EF4-FFF2-40B4-BE49-F238E27FC236}">
                <a16:creationId xmlns:a16="http://schemas.microsoft.com/office/drawing/2014/main" id="{459FFE92-3C53-4484-B6C8-5C4E73C4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92855" y="3739753"/>
            <a:ext cx="1220688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죄 사함</a:t>
            </a:r>
          </a:p>
        </p:txBody>
      </p:sp>
      <p:sp>
        <p:nvSpPr>
          <p:cNvPr id="28" name="P 23">
            <a:extLst xmlns:a="http://schemas.openxmlformats.org/drawingml/2006/main">
              <a:ext uri="{FF2B5EF4-FFF2-40B4-BE49-F238E27FC236}">
                <a16:creationId xmlns:a16="http://schemas.microsoft.com/office/drawing/2014/main" id="{76E68C7F-5760-408B-B9F7-DB252D11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92855" y="4350841"/>
            <a:ext cx="24381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용서의 권세를 맡기심</a:t>
            </a:r>
          </a:p>
        </p:txBody>
      </p:sp>
      <p:sp>
        <p:nvSpPr>
          <p:cNvPr id="29" name="P 24">
            <a:extLst xmlns:a="http://schemas.openxmlformats.org/drawingml/2006/main">
              <a:ext uri="{FF2B5EF4-FFF2-40B4-BE49-F238E27FC236}">
                <a16:creationId xmlns:a16="http://schemas.microsoft.com/office/drawing/2014/main" id="{FE30AC94-D593-49A4-9C45-217D0A869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92855" y="4758184"/>
            <a:ext cx="91350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(23절)</a:t>
            </a:r>
          </a:p>
        </p:txBody>
      </p:sp>
      <p:sp>
        <p:nvSpPr>
          <p:cNvPr id="30" name="caption 25">
            <a:extLst xmlns:a="http://schemas.openxmlformats.org/drawingml/2006/main">
              <a:ext uri="{FF2B5EF4-FFF2-40B4-BE49-F238E27FC236}">
                <a16:creationId xmlns:a16="http://schemas.microsoft.com/office/drawing/2014/main" id="{9941C477-CFCE-4B40-B1E3-6432B214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48065"/>
            <a:ext cx="12995124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주님은 사명을 맡기시기 전에 평강과 기쁨을 주신다. 보냄은 그 평강을 먼저 누린 공동체에게 주어진다.</a:t>
            </a:r>
          </a:p>
        </p:txBody>
      </p:sp>
      <p:sp>
        <p:nvSpPr>
          <p:cNvPr id="31" name="step-arrow 26">
            <a:extLst xmlns:a="http://schemas.openxmlformats.org/drawingml/2006/main">
              <a:ext uri="{FF2B5EF4-FFF2-40B4-BE49-F238E27FC236}">
                <a16:creationId xmlns:a16="http://schemas.microsoft.com/office/drawing/2014/main" id="{6DA33B92-8690-4F10-964B-0C0E72E4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3963" y="33683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32" name="step-arrow 27">
            <a:extLst xmlns:a="http://schemas.openxmlformats.org/drawingml/2006/main">
              <a:ext uri="{FF2B5EF4-FFF2-40B4-BE49-F238E27FC236}">
                <a16:creationId xmlns:a16="http://schemas.microsoft.com/office/drawing/2014/main" id="{BC372DC9-8933-4E76-9776-2B37BBC6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782" y="33683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33" name="step-arrow 28">
            <a:extLst xmlns:a="http://schemas.openxmlformats.org/drawingml/2006/main">
              <a:ext uri="{FF2B5EF4-FFF2-40B4-BE49-F238E27FC236}">
                <a16:creationId xmlns:a16="http://schemas.microsoft.com/office/drawing/2014/main" id="{28DF31CD-672B-4EB7-995F-100D4C1F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7453" y="33683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34" name="step-arrow 29">
            <a:extLst xmlns:a="http://schemas.openxmlformats.org/drawingml/2006/main">
              <a:ext uri="{FF2B5EF4-FFF2-40B4-BE49-F238E27FC236}">
                <a16:creationId xmlns:a16="http://schemas.microsoft.com/office/drawing/2014/main" id="{A0B6D1FA-C2E9-4DA0-B12B-EAA68B32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9272" y="3368397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922837132"/>
      </p:ext>
    </p:extLst>
  </p:cSld>
</p:sld>
</file>

<file path=ppt/slides/slide8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un-left 1">
            <a:extLst xmlns:a="http://schemas.openxmlformats.org/drawingml/2006/main">
              <a:ext uri="{FF2B5EF4-FFF2-40B4-BE49-F238E27FC236}">
                <a16:creationId xmlns:a16="http://schemas.microsoft.com/office/drawing/2014/main" id="{AD834517-EC9F-4B9C-8EC9-53AC2D72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096872B-CC8C-44B0-8270-D6C6B584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 / 18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1E8395A4-62FE-40FB-B669-6BFA831E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93504"/>
            <a:ext cx="1254473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선교적 교회는 사역보다 먼저 교회의 존재에 관한 것이다.</a:t>
            </a:r>
          </a:p>
        </p:txBody>
      </p:sp>
      <p:sp>
        <p:nvSpPr>
          <p:cNvPr id="4" name="key-note 4">
            <a:extLst xmlns:a="http://schemas.openxmlformats.org/drawingml/2006/main">
              <a:ext uri="{FF2B5EF4-FFF2-40B4-BE49-F238E27FC236}">
                <a16:creationId xmlns:a16="http://schemas.microsoft.com/office/drawing/2014/main" id="{32504AAB-D484-45BC-A7D1-1D17A14F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30563"/>
            <a:ext cx="11790140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선교적 교회를 이야기하다 보면 사역과 임무 자체에 몰두하기 쉽다. 교회는 그 자체로 세상에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AA00E87F-C9AF-4B66-AB2C-5DC1587C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23333"/>
            <a:ext cx="11706130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그리스도를 드러내는 존재다. 예수님이 주시는 샬롬과 기쁨이 충만할 때 세상은 교회를 통해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708E66C6-D6EA-4E24-B88D-14082475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16103"/>
            <a:ext cx="2360795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주님을 볼 수 있다.</a:t>
            </a:r>
          </a:p>
        </p:txBody>
      </p:sp>
    </p:spTree>
    <p:extLst>
      <p:ext uri="{BB962C8B-B14F-4D97-AF65-F5344CB8AC3E}">
        <p14:creationId xmlns:p14="http://schemas.microsoft.com/office/powerpoint/2010/main" val="1785398212"/>
      </p:ext>
    </p:extLst>
  </p:cSld>
</p:sld>
</file>

<file path=ppt/slides/slide8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Rule 1">
            <a:extLst xmlns:a="http://schemas.openxmlformats.org/drawingml/2006/main">
              <a:ext uri="{FF2B5EF4-FFF2-40B4-BE49-F238E27FC236}">
                <a16:creationId xmlns:a16="http://schemas.microsoft.com/office/drawing/2014/main" id="{3CDD35D5-E34B-4FB1-A02F-D9DE4BA7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3214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A9A9A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F86DE752-675F-4981-9CF5-B912FB64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21980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334F1E02-73CC-40CD-9865-4A4DEB3F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6923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69604314-923B-4698-B85F-63C738FBE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3722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9D1B9CBA-987F-4065-BC68-62D262DD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8447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2E5B025F-8667-45FF-8C48-86F488187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3214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DDAA23D8-F7BF-4A78-ABF3-5CD356A8F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21980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8" name="Rule 8">
            <a:extLst xmlns:a="http://schemas.openxmlformats.org/drawingml/2006/main">
              <a:ext uri="{FF2B5EF4-FFF2-40B4-BE49-F238E27FC236}">
                <a16:creationId xmlns:a16="http://schemas.microsoft.com/office/drawing/2014/main" id="{8898C4D2-2D52-490E-82F9-8E47AF22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289971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9" name="Rule 9">
            <a:extLst xmlns:a="http://schemas.openxmlformats.org/drawingml/2006/main">
              <a:ext uri="{FF2B5EF4-FFF2-40B4-BE49-F238E27FC236}">
                <a16:creationId xmlns:a16="http://schemas.microsoft.com/office/drawing/2014/main" id="{148D916C-E5C0-44B5-87B5-C6B22A7BC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93722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0" name="Rule 10">
            <a:extLst xmlns:a="http://schemas.openxmlformats.org/drawingml/2006/main">
              <a:ext uri="{FF2B5EF4-FFF2-40B4-BE49-F238E27FC236}">
                <a16:creationId xmlns:a16="http://schemas.microsoft.com/office/drawing/2014/main" id="{974F239E-4F38-4B6F-90A7-A0A7258E7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005215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1" name="run-left 1">
            <a:extLst xmlns:a="http://schemas.openxmlformats.org/drawingml/2006/main">
              <a:ext uri="{FF2B5EF4-FFF2-40B4-BE49-F238E27FC236}">
                <a16:creationId xmlns:a16="http://schemas.microsoft.com/office/drawing/2014/main" id="{B5FC6683-84EC-46E6-820C-A3C9F43E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1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1DFC3C0-5B39-437E-8433-C9EE18E13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 / 18</a:t>
            </a:r>
          </a:p>
        </p:txBody>
      </p:sp>
      <p:sp>
        <p:nvSpPr>
          <p:cNvPr id="13" name="title 3">
            <a:extLst xmlns:a="http://schemas.openxmlformats.org/drawingml/2006/main">
              <a:ext uri="{FF2B5EF4-FFF2-40B4-BE49-F238E27FC236}">
                <a16:creationId xmlns:a16="http://schemas.microsoft.com/office/drawing/2014/main" id="{928526FA-A763-4C95-BBD3-C8BFAEAF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03152"/>
            <a:ext cx="7363420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아버지께서 나를 보내신 것 같이</a:t>
            </a:r>
          </a:p>
        </p:txBody>
      </p:sp>
      <p:sp>
        <p:nvSpPr>
          <p:cNvPr id="14" name="H3 4">
            <a:extLst xmlns:a="http://schemas.openxmlformats.org/drawingml/2006/main">
              <a:ext uri="{FF2B5EF4-FFF2-40B4-BE49-F238E27FC236}">
                <a16:creationId xmlns:a16="http://schemas.microsoft.com/office/drawing/2014/main" id="{5B5D848A-A98B-4F66-BC0B-A64B937CE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56136"/>
            <a:ext cx="3631787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아버지께서 아들을 보내심</a:t>
            </a:r>
          </a:p>
        </p:txBody>
      </p:sp>
      <p:sp>
        <p:nvSpPr>
          <p:cNvPr id="15" name="LI 5">
            <a:extLst xmlns:a="http://schemas.openxmlformats.org/drawingml/2006/main">
              <a:ext uri="{FF2B5EF4-FFF2-40B4-BE49-F238E27FC236}">
                <a16:creationId xmlns:a16="http://schemas.microsoft.com/office/drawing/2014/main" id="{25E13E7D-8148-41F5-8061-ED626A8B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7626"/>
            <a:ext cx="5375005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세상을 사랑하셔서 아들을 보내셨다.</a:t>
            </a:r>
          </a:p>
        </p:txBody>
      </p:sp>
      <p:sp>
        <p:nvSpPr>
          <p:cNvPr id="16" name="LI 6">
            <a:extLst xmlns:a="http://schemas.openxmlformats.org/drawingml/2006/main">
              <a:ext uri="{FF2B5EF4-FFF2-40B4-BE49-F238E27FC236}">
                <a16:creationId xmlns:a16="http://schemas.microsoft.com/office/drawing/2014/main" id="{D1816083-CB06-4721-9550-AA8DD7D7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34879"/>
            <a:ext cx="6916865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예수님은 세상 죄를 지고 가는 하나님의 어린 양으로 오셨다</a:t>
            </a:r>
          </a:p>
        </p:txBody>
      </p:sp>
      <p:sp>
        <p:nvSpPr>
          <p:cNvPr id="17" name="LI 7">
            <a:extLst xmlns:a="http://schemas.openxmlformats.org/drawingml/2006/main">
              <a:ext uri="{FF2B5EF4-FFF2-40B4-BE49-F238E27FC236}">
                <a16:creationId xmlns:a16="http://schemas.microsoft.com/office/drawing/2014/main" id="{E95431E0-0490-4E91-92B9-7C596E6CC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55616"/>
            <a:ext cx="1261021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(요 1:29).</a:t>
            </a:r>
          </a:p>
        </p:txBody>
      </p:sp>
      <p:sp>
        <p:nvSpPr>
          <p:cNvPr id="18" name="LI 8">
            <a:extLst xmlns:a="http://schemas.openxmlformats.org/drawingml/2006/main">
              <a:ext uri="{FF2B5EF4-FFF2-40B4-BE49-F238E27FC236}">
                <a16:creationId xmlns:a16="http://schemas.microsoft.com/office/drawing/2014/main" id="{910EEE1D-98CC-4C26-886B-311D24E5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02870"/>
            <a:ext cx="6654998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십자가를 지셔서 죄로 사라진 평강을 이 땅에 회복하셨다.</a:t>
            </a:r>
          </a:p>
        </p:txBody>
      </p:sp>
      <p:sp>
        <p:nvSpPr>
          <p:cNvPr id="19" name="LI 9">
            <a:extLst xmlns:a="http://schemas.openxmlformats.org/drawingml/2006/main">
              <a:ext uri="{FF2B5EF4-FFF2-40B4-BE49-F238E27FC236}">
                <a16:creationId xmlns:a16="http://schemas.microsoft.com/office/drawing/2014/main" id="{841050A0-085F-460B-B81F-B334964B6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50123"/>
            <a:ext cx="6764345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사람이 회개하여 돌이키기 전에 하나님은 그리스도 안에서</a:t>
            </a:r>
          </a:p>
        </p:txBody>
      </p:sp>
      <p:sp>
        <p:nvSpPr>
          <p:cNvPr id="20" name="LI 10">
            <a:extLst xmlns:a="http://schemas.openxmlformats.org/drawingml/2006/main">
              <a:ext uri="{FF2B5EF4-FFF2-40B4-BE49-F238E27FC236}">
                <a16:creationId xmlns:a16="http://schemas.microsoft.com/office/drawing/2014/main" id="{B40BFE7D-39A9-4A95-B647-8E5A8FAE3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70861"/>
            <a:ext cx="3120390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먼저 세상을 끌어안으셨다.</a:t>
            </a:r>
          </a:p>
        </p:txBody>
      </p:sp>
      <p:sp>
        <p:nvSpPr>
          <p:cNvPr id="21" name="H3 11">
            <a:extLst xmlns:a="http://schemas.openxmlformats.org/drawingml/2006/main">
              <a:ext uri="{FF2B5EF4-FFF2-40B4-BE49-F238E27FC236}">
                <a16:creationId xmlns:a16="http://schemas.microsoft.com/office/drawing/2014/main" id="{04F48DFD-76A5-4AFF-9D27-B7E91FA8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56136"/>
            <a:ext cx="3631787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아들께서 제자들을 보내심</a:t>
            </a:r>
          </a:p>
        </p:txBody>
      </p:sp>
      <p:sp>
        <p:nvSpPr>
          <p:cNvPr id="22" name="LI 12">
            <a:extLst xmlns:a="http://schemas.openxmlformats.org/drawingml/2006/main">
              <a:ext uri="{FF2B5EF4-FFF2-40B4-BE49-F238E27FC236}">
                <a16:creationId xmlns:a16="http://schemas.microsoft.com/office/drawing/2014/main" id="{5C5DA1DC-2645-40A4-B963-5AB31D50B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387626"/>
            <a:ext cx="6654165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 안에서 평강을 먼저 누린 공동체가 그 평강을 나누러</a:t>
            </a:r>
          </a:p>
        </p:txBody>
      </p:sp>
      <p:sp>
        <p:nvSpPr>
          <p:cNvPr id="23" name="LI 13">
            <a:extLst xmlns:a="http://schemas.openxmlformats.org/drawingml/2006/main">
              <a:ext uri="{FF2B5EF4-FFF2-40B4-BE49-F238E27FC236}">
                <a16:creationId xmlns:a16="http://schemas.microsoft.com/office/drawing/2014/main" id="{E3E07D8A-F5D1-4E3F-9595-EA28C6911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808363"/>
            <a:ext cx="72866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간다.</a:t>
            </a:r>
          </a:p>
        </p:txBody>
      </p:sp>
      <p:sp>
        <p:nvSpPr>
          <p:cNvPr id="24" name="LI 14">
            <a:extLst xmlns:a="http://schemas.openxmlformats.org/drawingml/2006/main">
              <a:ext uri="{FF2B5EF4-FFF2-40B4-BE49-F238E27FC236}">
                <a16:creationId xmlns:a16="http://schemas.microsoft.com/office/drawing/2014/main" id="{0153AA9F-10F2-43BA-9ED3-1DB08668F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455616"/>
            <a:ext cx="623961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세상에 삼위 하나님의 사랑을 드러내도록 보냄받는다.</a:t>
            </a:r>
          </a:p>
        </p:txBody>
      </p:sp>
      <p:sp>
        <p:nvSpPr>
          <p:cNvPr id="25" name="LI 15">
            <a:extLst xmlns:a="http://schemas.openxmlformats.org/drawingml/2006/main">
              <a:ext uri="{FF2B5EF4-FFF2-40B4-BE49-F238E27FC236}">
                <a16:creationId xmlns:a16="http://schemas.microsoft.com/office/drawing/2014/main" id="{A12ADDA5-8BE1-45BD-9ECB-DE14E5D0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102870"/>
            <a:ext cx="605392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죄가 용서받았다는 소식을 전하고, 그 용서를 몸으로</a:t>
            </a:r>
          </a:p>
        </p:txBody>
      </p:sp>
      <p:sp>
        <p:nvSpPr>
          <p:cNvPr id="26" name="LI 16">
            <a:extLst xmlns:a="http://schemas.openxmlformats.org/drawingml/2006/main">
              <a:ext uri="{FF2B5EF4-FFF2-40B4-BE49-F238E27FC236}">
                <a16:creationId xmlns:a16="http://schemas.microsoft.com/office/drawing/2014/main" id="{23FF007E-81DE-4584-9EDD-9D2D1972F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523607"/>
            <a:ext cx="1197918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살아낸다.</a:t>
            </a:r>
          </a:p>
        </p:txBody>
      </p:sp>
      <p:sp>
        <p:nvSpPr>
          <p:cNvPr id="27" name="LI 17">
            <a:extLst xmlns:a="http://schemas.openxmlformats.org/drawingml/2006/main">
              <a:ext uri="{FF2B5EF4-FFF2-40B4-BE49-F238E27FC236}">
                <a16:creationId xmlns:a16="http://schemas.microsoft.com/office/drawing/2014/main" id="{691A7D64-6099-4217-A981-418A85C4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170861"/>
            <a:ext cx="623961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성령과 함께 보냄받아 세상에서 그리스도를 증언한다.</a:t>
            </a:r>
          </a:p>
        </p:txBody>
      </p:sp>
      <p:sp>
        <p:nvSpPr>
          <p:cNvPr id="28" name="caption 18">
            <a:extLst xmlns:a="http://schemas.openxmlformats.org/drawingml/2006/main">
              <a:ext uri="{FF2B5EF4-FFF2-40B4-BE49-F238E27FC236}">
                <a16:creationId xmlns:a16="http://schemas.microsoft.com/office/drawing/2014/main" id="{1BD8B829-74EE-474F-AE98-217C852F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7056983"/>
            <a:ext cx="11528774" cy="423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‘아버지께서 나를 보내신 것 같이 나도 너희를 보내노라’는 선교적 교회의 뼈대가 되는 말씀이다.</a:t>
            </a:r>
          </a:p>
        </p:txBody>
      </p:sp>
    </p:spTree>
    <p:extLst>
      <p:ext uri="{BB962C8B-B14F-4D97-AF65-F5344CB8AC3E}">
        <p14:creationId xmlns:p14="http://schemas.microsoft.com/office/powerpoint/2010/main" val="1611510058"/>
      </p:ext>
    </p:extLst>
  </p:cSld>
</p:sld>
</file>

<file path=ppt/slides/slide8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20D627A4-F787-49CB-A177-94EEA8FAC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76CAA0D-0E77-4457-8CF8-7B057E781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 / 18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5E86DC4F-296E-42B3-BE1C-87940F2F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9075"/>
            <a:ext cx="1314981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선교는 교회가 하는 여러 사역 가운데 하나가 아니다. 선교는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A3D77216-8D49-4A83-9DED-3129A51B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48459"/>
            <a:ext cx="1290728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교회의 정체성이며, 하나님께서 수많은 사람 가운데 우리를</a:t>
            </a:r>
          </a:p>
        </p:txBody>
      </p:sp>
      <p:sp>
        <p:nvSpPr>
          <p:cNvPr id="5" name="key-text 5">
            <a:extLst xmlns:a="http://schemas.openxmlformats.org/drawingml/2006/main">
              <a:ext uri="{FF2B5EF4-FFF2-40B4-BE49-F238E27FC236}">
                <a16:creationId xmlns:a16="http://schemas.microsoft.com/office/drawing/2014/main" id="{4A00CC24-CF26-4001-8B73-74E32F44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37843"/>
            <a:ext cx="603725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먼저 교회로 부르신 이유다.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11E0B4E0-D200-45BA-AAE1-FC5127D84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74903"/>
            <a:ext cx="11791474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먼저 부름받아 예수 안에 있는 하나님의 평강을 누리는 공동체이며, 그 평강을 나누러</a:t>
            </a:r>
          </a:p>
        </p:txBody>
      </p:sp>
      <p:sp>
        <p:nvSpPr>
          <p:cNvPr id="7" name="key-note 7">
            <a:extLst xmlns:a="http://schemas.openxmlformats.org/drawingml/2006/main">
              <a:ext uri="{FF2B5EF4-FFF2-40B4-BE49-F238E27FC236}">
                <a16:creationId xmlns:a16="http://schemas.microsoft.com/office/drawing/2014/main" id="{2CE38408-1DAA-4387-AFA8-4BA839E86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67673"/>
            <a:ext cx="3722632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세상으로 보냄받은 공동체다.</a:t>
            </a:r>
          </a:p>
        </p:txBody>
      </p:sp>
    </p:spTree>
    <p:extLst>
      <p:ext uri="{BB962C8B-B14F-4D97-AF65-F5344CB8AC3E}">
        <p14:creationId xmlns:p14="http://schemas.microsoft.com/office/powerpoint/2010/main" val="1161695390"/>
      </p:ext>
    </p:extLst>
  </p:cSld>
</p:sld>
</file>

<file path=ppt/slides/slide8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F316E7F4-E16D-4AC7-A289-1148DAD2F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86001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B2B27BBB-B426-4CEF-A04B-9C170586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34384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21330625-815C-437A-8990-22B6215B8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82767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B78C8943-E923-4EFD-9B68-1290DBA7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371DCB7-B134-4AFF-988A-8D5FF08F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 / 18</a:t>
            </a:r>
          </a:p>
        </p:txBody>
      </p:sp>
      <p:sp>
        <p:nvSpPr>
          <p:cNvPr id="6" name="eyebrow 3">
            <a:extLst xmlns:a="http://schemas.openxmlformats.org/drawingml/2006/main">
              <a:ext uri="{FF2B5EF4-FFF2-40B4-BE49-F238E27FC236}">
                <a16:creationId xmlns:a16="http://schemas.microsoft.com/office/drawing/2014/main" id="{12B75937-94EF-4E70-9E91-B277E0EC1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7344"/>
            <a:ext cx="1531144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17장</a:t>
            </a:r>
          </a:p>
        </p:txBody>
      </p:sp>
      <p:sp>
        <p:nvSpPr>
          <p:cNvPr id="7" name="title 4">
            <a:extLst xmlns:a="http://schemas.openxmlformats.org/drawingml/2006/main">
              <a:ext uri="{FF2B5EF4-FFF2-40B4-BE49-F238E27FC236}">
                <a16:creationId xmlns:a16="http://schemas.microsoft.com/office/drawing/2014/main" id="{4235C237-AC20-4CAF-B65C-AEC07796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39689"/>
            <a:ext cx="6183440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제자들을 위한 마지막 기도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8E8DA9A9-53CF-468B-9B43-AFCA0979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278237"/>
            <a:ext cx="1215335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예수님은 아버지께로 가시고 제자들은 세상에 남는다. 예수님은 아버지께서 그들을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DBA87EDD-BFA0-41C8-84D9-D5B97DF5C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826818"/>
            <a:ext cx="794949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보전하셔서 하나가 되게 해 달라고 간구하신다(17:11).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01FB94D5-B2FC-43C8-A861-5407BEED7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626620"/>
            <a:ext cx="1196049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세상에 속하지 않았기에 세상이 교회를 미워한다(17:14). 세상의 배후에서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642BDB18-C118-411A-9850-E9F3D2634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175200"/>
            <a:ext cx="615793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활동하는 악은 교회를 분열시킨다(17:15).</a:t>
            </a:r>
          </a:p>
        </p:txBody>
      </p:sp>
      <p:sp>
        <p:nvSpPr>
          <p:cNvPr id="12" name="LI 9">
            <a:extLst xmlns:a="http://schemas.openxmlformats.org/drawingml/2006/main">
              <a:ext uri="{FF2B5EF4-FFF2-40B4-BE49-F238E27FC236}">
                <a16:creationId xmlns:a16="http://schemas.microsoft.com/office/drawing/2014/main" id="{377EECFA-0452-48E6-B11D-18673793E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975003"/>
            <a:ext cx="1148893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그런데도 예수님은 교회를 세상에서 떼어 내거나 하늘로 올려 달라고 기도하지</a:t>
            </a:r>
          </a:p>
        </p:txBody>
      </p:sp>
      <p:sp>
        <p:nvSpPr>
          <p:cNvPr id="13" name="LI 10">
            <a:extLst xmlns:a="http://schemas.openxmlformats.org/drawingml/2006/main">
              <a:ext uri="{FF2B5EF4-FFF2-40B4-BE49-F238E27FC236}">
                <a16:creationId xmlns:a16="http://schemas.microsoft.com/office/drawing/2014/main" id="{41CC0A7D-8CEB-4B7D-811F-9B267D11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523583"/>
            <a:ext cx="1135141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않으신다. 교회가 세상 속에서 삼위 하나님의 하나 됨을 드러내기를 구하신다.</a:t>
            </a:r>
          </a:p>
        </p:txBody>
      </p:sp>
    </p:spTree>
    <p:extLst>
      <p:ext uri="{BB962C8B-B14F-4D97-AF65-F5344CB8AC3E}">
        <p14:creationId xmlns:p14="http://schemas.microsoft.com/office/powerpoint/2010/main" val="78890562"/>
      </p:ext>
    </p:extLst>
  </p:cSld>
</p:sld>
</file>

<file path=ppt/slides/slide8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ule 1">
            <a:extLst xmlns:a="http://schemas.openxmlformats.org/drawingml/2006/main">
              <a:ext uri="{FF2B5EF4-FFF2-40B4-BE49-F238E27FC236}">
                <a16:creationId xmlns:a16="http://schemas.microsoft.com/office/drawing/2014/main" id="{CBC7F1C6-B597-4EB7-A50E-B8B6318BE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446312"/>
            <a:ext cx="0" cy="2466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812046B8-2151-433B-BD82-F63CAABA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0355EBD8-3952-4755-9D6C-778336AD1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 / 18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F514FB3E-D327-4EBF-8F12-9DE128745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46312"/>
            <a:ext cx="4074843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17:18-20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69486421-6972-453E-8536-D28A63B7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402" y="1703487"/>
            <a:ext cx="2432137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17:18-23 · 1/3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447D2AF3-2568-4FAF-A734-4DA95199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3707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18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72AAF622-C6C1-4327-B20A-4A266E1C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323207"/>
            <a:ext cx="725674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아버지께서 나를 세상에 보내신 것 같이 나도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140BE83B-BE53-498D-860F-8DADFA5F4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902148"/>
            <a:ext cx="3875651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그들을 세상에 보내었고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62A3571F-7C0E-42EF-9373-78B8D9FE0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23543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19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BDCD395A-6715-4A46-947B-D224D9DA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633043"/>
            <a:ext cx="725674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또 그들을 위하여 내가 나를 거룩하게 하오니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A713AE2B-4E60-46EC-A44A-7C90B760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211985"/>
            <a:ext cx="641146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이는 그들도 진리로 거룩함을 얻게 하려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F165363C-BF90-4587-8D88-300A5688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790926"/>
            <a:ext cx="1821061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함이니이다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1C6FCE74-BB63-425F-BB0E-9018B616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2321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32299E5D-AD50-40B4-ADD5-A3C4BF6D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521821"/>
            <a:ext cx="773780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비옵는 것은 이 사람들만 위함이 아니요 또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263BFAA3-7AD8-47C9-AE5E-AE28F3587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100763"/>
            <a:ext cx="677568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그들의 말로 말미암아 나를 믿는 사람들도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1AFD1B94-FADE-490F-A41A-A423957A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679704"/>
            <a:ext cx="149125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위함이니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94AF6BD8-B0E2-45E8-88EB-A96BC79F9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30400"/>
            <a:ext cx="2230612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세상에 보내었고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018074A0-7E3A-40B8-AF55-914FC83D1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90899"/>
            <a:ext cx="4512064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18절: 제자들도 그리스도처럼 세상에 삼위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A96AA506-F426-4CAE-ACE0-32CB56D7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95414"/>
            <a:ext cx="439138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사랑을 드러내도록 보냄받는다.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FEF61FF3-015D-4F59-8351-081F6CB90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151882"/>
            <a:ext cx="4620911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20절: 예수님은 제자들의 말을 듣고 자신을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87DC8D99-B89A-4260-A82E-6EC1DEAEC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56397"/>
            <a:ext cx="4219861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믿게 될 사람들을 위해서도 기도하신다.</a:t>
            </a:r>
          </a:p>
        </p:txBody>
      </p:sp>
    </p:spTree>
    <p:extLst>
      <p:ext uri="{BB962C8B-B14F-4D97-AF65-F5344CB8AC3E}">
        <p14:creationId xmlns:p14="http://schemas.microsoft.com/office/powerpoint/2010/main" val="1984862830"/>
      </p:ext>
    </p:extLst>
  </p:cSld>
</p:sld>
</file>

<file path=ppt/slides/slide8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C56C7EDE-B628-4D6D-83A4-04583123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41277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F98D9FCF-770F-4771-9B03-8CD7783A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28D7E219-2F54-4940-A86F-49699D610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 / 18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ABE2AC42-7AB3-446B-A84B-A614EE5EF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41277"/>
            <a:ext cx="4020503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17:21-22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31C1E10D-1AC7-4E7D-BA1F-8AEFCE14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9884" y="1888927"/>
            <a:ext cx="2560153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17:18-23 · 2/3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37C83EDA-3F16-4ACD-B45B-FAB4BE1A3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3188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2DAAB16B-9817-4A28-8B70-693AF01F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531864"/>
            <a:ext cx="739659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아버지여, 아버지께서 내 안에, 내가 아버지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7816C13D-D143-4A22-9E95-DFC38A03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141315"/>
            <a:ext cx="788465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안에 있는 것 같이 그들도 다 하나가 되어 우리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2E9674AA-A16F-430C-A3BF-0B99020BA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750766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안에 있게 하사 세상으로 아버지께서 나를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93185FC9-B8A0-416D-8598-69BF8250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360218"/>
            <a:ext cx="458607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보내신 것을 믿게 하옵소서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FA6ED39A-9C47-4EAA-A5AA-A9E321F6E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29684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22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80BE4E20-0F03-41E4-A239-BF3AFBFB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129659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내게 주신 영광을 내가 그들에게 주었사오니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DDE33BDE-904E-4CDF-8872-19A231F6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739110"/>
            <a:ext cx="776163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이는 우리가 하나가 된 것 같이 그들도 하나가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7D8B3760-6387-4EAF-B675-C096C1AB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348561"/>
            <a:ext cx="369629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되게 하려 함이니이다</a:t>
            </a:r>
          </a:p>
        </p:txBody>
      </p:sp>
      <p:sp>
        <p:nvSpPr>
          <p:cNvPr id="15" name="H2 14">
            <a:extLst xmlns:a="http://schemas.openxmlformats.org/drawingml/2006/main">
              <a:ext uri="{FF2B5EF4-FFF2-40B4-BE49-F238E27FC236}">
                <a16:creationId xmlns:a16="http://schemas.microsoft.com/office/drawing/2014/main" id="{ADD2C6D7-7855-4385-8B5E-120BF7C4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28788"/>
            <a:ext cx="355527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우리가 하나가 된 것 같이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B1E18439-62D8-4E34-AB77-E2BE2967A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22475"/>
            <a:ext cx="502429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여기서 하나 됨은 단결하자는 구호와 다르다.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67D75A92-D3E3-4CB2-BF1C-B831DE63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48124"/>
            <a:ext cx="469558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예수님은 성부와 성자의 하나 됨을 교회도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2173FD8A-AA52-4F2F-9DE8-AB731A44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73772"/>
            <a:ext cx="30957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갖게 해 달라고 기도하신다.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DCF80ECE-8039-48CA-BB87-AF4CD002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59411"/>
            <a:ext cx="43088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21절: 교회가 하나 되는 목적은 세상이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F9B45E04-7269-4A73-BE51-DA242C0A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85059"/>
            <a:ext cx="487610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아버지께서 아들을 보내셨음을 믿게 하려는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CAE2D828-1C93-42BD-8873-9660A9111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710708"/>
            <a:ext cx="93895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것이다.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FC23C95A-3CE2-4D53-ADC0-1314D292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96346"/>
            <a:ext cx="487610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하나님께서 교회를 부르시고 사랑하시는 일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DB1506F6-95FA-436A-B7EE-8DF5DD027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721995"/>
            <a:ext cx="360461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자체가 하나님의 선교의 열매다.</a:t>
            </a:r>
          </a:p>
        </p:txBody>
      </p:sp>
    </p:spTree>
    <p:extLst>
      <p:ext uri="{BB962C8B-B14F-4D97-AF65-F5344CB8AC3E}">
        <p14:creationId xmlns:p14="http://schemas.microsoft.com/office/powerpoint/2010/main" val="49044704"/>
      </p:ext>
    </p:extLst>
  </p:cSld>
</p:sld>
</file>

<file path=ppt/slides/slide8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ule 1">
            <a:extLst xmlns:a="http://schemas.openxmlformats.org/drawingml/2006/main">
              <a:ext uri="{FF2B5EF4-FFF2-40B4-BE49-F238E27FC236}">
                <a16:creationId xmlns:a16="http://schemas.microsoft.com/office/drawing/2014/main" id="{4C2FE681-1FEA-4AAE-AF41-D0F945F2A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63030"/>
            <a:ext cx="0" cy="4884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971E3FCD-ABC1-4B71-96A2-9556DAFA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1115C9E1-B1F5-4E30-A947-A863AEC2A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11 / 18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90918126-513E-4409-8F0E-63069D62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63030"/>
            <a:ext cx="3247906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17:23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5A587214-B42D-48A9-8118-19C6934A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0066" y="2110680"/>
            <a:ext cx="2560153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17:18-23 · 3/3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87EFF422-205A-4872-B7BF-0E03F59E8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5364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23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4CC56158-FC22-409F-952C-BFEA0373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53618"/>
            <a:ext cx="737825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곧 내가 그들 안에 있고 아버지께서 내 안에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FC5CFBF2-AD42-447A-9163-16AECACD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63069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계시어 그들로 온전함을 이루어 하나가 되게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0CCD1E1C-0373-4F02-979E-90E32AB7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972520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하려 함은 아버지께서 나를 보내신 것과 또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FBCE2AAB-10E0-4939-9C8B-A20A3F9A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581971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나를 사랑하심 같이 그들도 사랑하신 것을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C6A9C9A3-4851-431C-B9F0-3CC53D0B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191423"/>
            <a:ext cx="573621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세상으로 알게 하려 함이로소이다</a:t>
            </a:r>
          </a:p>
        </p:txBody>
      </p:sp>
      <p:sp>
        <p:nvSpPr>
          <p:cNvPr id="12" name="H2 11">
            <a:extLst xmlns:a="http://schemas.openxmlformats.org/drawingml/2006/main">
              <a:ext uri="{FF2B5EF4-FFF2-40B4-BE49-F238E27FC236}">
                <a16:creationId xmlns:a16="http://schemas.microsoft.com/office/drawing/2014/main" id="{FC2E8713-8636-415F-84DC-0A80AFAC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50541"/>
            <a:ext cx="477393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세상으로 알게 하려 함이로소이다</a:t>
            </a:r>
          </a:p>
        </p:txBody>
      </p:sp>
      <p:sp>
        <p:nvSpPr>
          <p:cNvPr id="13" name="LI 12">
            <a:extLst xmlns:a="http://schemas.openxmlformats.org/drawingml/2006/main">
              <a:ext uri="{FF2B5EF4-FFF2-40B4-BE49-F238E27FC236}">
                <a16:creationId xmlns:a16="http://schemas.microsoft.com/office/drawing/2014/main" id="{96247F27-614C-4891-9ACC-33B7873FD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44229"/>
            <a:ext cx="418652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삼위 하나님의 하나 됨은 사랑 안에서</a:t>
            </a:r>
          </a:p>
        </p:txBody>
      </p:sp>
      <p:sp>
        <p:nvSpPr>
          <p:cNvPr id="14" name="LI 13">
            <a:extLst xmlns:a="http://schemas.openxmlformats.org/drawingml/2006/main">
              <a:ext uri="{FF2B5EF4-FFF2-40B4-BE49-F238E27FC236}">
                <a16:creationId xmlns:a16="http://schemas.microsoft.com/office/drawing/2014/main" id="{44B11C95-E559-4688-8E29-E4FFD9AD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69878"/>
            <a:ext cx="48437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나타난다. 교회가 서로 사랑하여 하나 될 때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F610DF5A-65CE-411F-862B-46776499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495526"/>
            <a:ext cx="378497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세상이 예수님을 안다(요 13:35).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8CE27823-459D-4649-B254-CEC7ACE4C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81165"/>
            <a:ext cx="493595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2:42-47의 교회는 말씀과 교제와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E3F5EB04-AA3E-437A-BB47-C76C4E5F0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06813"/>
            <a:ext cx="502546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기도로 세워져, 자기주장 없이 물질을 나누고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AC0CF17F-B9A6-4CB8-9461-822D1745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32462"/>
            <a:ext cx="476993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각 사람의 필요를 채웠다. 구원받는 사람이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66BA21DD-F848-47D3-AB87-C47A7467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358110"/>
            <a:ext cx="16865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날마다 늘었다.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DCDBB8EC-55DF-4DDF-BDDB-80725825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943749"/>
            <a:ext cx="429320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사역이 더디거나 실패하더라도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AE125E84-B8FE-42D8-A30D-DBFA62752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369397"/>
            <a:ext cx="342409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사랑과 하나 됨을 지켜야 한다.</a:t>
            </a:r>
          </a:p>
        </p:txBody>
      </p:sp>
    </p:spTree>
    <p:extLst>
      <p:ext uri="{BB962C8B-B14F-4D97-AF65-F5344CB8AC3E}">
        <p14:creationId xmlns:p14="http://schemas.microsoft.com/office/powerpoint/2010/main" val="1956164863"/>
      </p:ext>
    </p:extLst>
  </p:cSld>
</p:sld>
</file>

<file path=ppt/slides/slide8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8EB3BA98-4C9E-4662-999E-19766B29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179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CACC4813-3BC5-47D3-AE20-CEB1D4DB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3159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C63ECFA4-FF5D-4763-BF49-C7704C325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7997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75E613AD-AD13-43CE-A772-4B69D2B9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2835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346F9E5F-63A9-4FAF-B88A-80F84DF39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ACE2CA61-7EA6-4745-87BA-2A8FD996A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12 / 18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DC2F108A-7FDB-44EC-8350-829ABC62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85479"/>
            <a:ext cx="2766012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성령과 선교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AF117317-1DDD-4143-BA67-32E5D9E0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2924026"/>
            <a:ext cx="807450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성령을 선교와 상관없이 이해해 온 경향이 있다.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50EBFAB1-15E9-4E7B-8DF9-F3C9B00CE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723829"/>
            <a:ext cx="1267791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은사주의의 영향 아래 성령을 신비한 능력 체험의 범주에서만 강조하는 흐름이 있었다.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56FACE74-F335-42ED-B97D-1B44C4175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272409"/>
            <a:ext cx="1192032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 반작용으로 성령에 무관심하거나, 개인적인 신앙 차원에서만 이해하기도 한다.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3868FDD2-30C3-42CA-88F1-C1F4D764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072211"/>
            <a:ext cx="1195166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성경은 교회 공동체에게 선교의 사명을 주시는 가운데 성령을 주셨다고 말한다(마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BFA62BD7-7E2B-4995-9C52-A89DF89D3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620792"/>
            <a:ext cx="736392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28:18-20; 눅 24:48-49; 요 15:26-27; 행 1:8).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431341AA-5A98-4BB2-9D78-162672951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420594"/>
            <a:ext cx="698237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 선교적 맥락을 놓치면 성령을 오해하기 쉽다.</a:t>
            </a:r>
          </a:p>
        </p:txBody>
      </p:sp>
    </p:spTree>
    <p:extLst>
      <p:ext uri="{BB962C8B-B14F-4D97-AF65-F5344CB8AC3E}">
        <p14:creationId xmlns:p14="http://schemas.microsoft.com/office/powerpoint/2010/main" val="503481808"/>
      </p:ext>
    </p:extLst>
  </p:cSld>
</p:sld>
</file>

<file path=ppt/slides/slide8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FA014F3B-22C9-4575-ACA5-59F1F979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81263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A9A9A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F9F118C6-6730-4C1D-8CDC-4415E401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3363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769A1CDE-D53A-4740-985E-FEAEA7F61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5758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C5BAB62C-7AA0-4438-B19A-268580315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88153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6C3476EC-96E2-4356-B421-CD6438C6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81263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B9A324CB-BD01-4A77-8C12-17ADFBA7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63363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852C940F-CCAE-40FD-8A90-93CB358E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314676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8" name="Rule 8">
            <a:extLst xmlns:a="http://schemas.openxmlformats.org/drawingml/2006/main">
              <a:ext uri="{FF2B5EF4-FFF2-40B4-BE49-F238E27FC236}">
                <a16:creationId xmlns:a16="http://schemas.microsoft.com/office/drawing/2014/main" id="{AE36E3F4-89F3-4311-9C84-ACE450437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438626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9" name="run-left 1">
            <a:extLst xmlns:a="http://schemas.openxmlformats.org/drawingml/2006/main">
              <a:ext uri="{FF2B5EF4-FFF2-40B4-BE49-F238E27FC236}">
                <a16:creationId xmlns:a16="http://schemas.microsoft.com/office/drawing/2014/main" id="{854B37AB-DAE1-4680-95C8-81A462E1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10" name="run-count 2">
            <a:extLst xmlns:a="http://schemas.openxmlformats.org/drawingml/2006/main">
              <a:ext uri="{FF2B5EF4-FFF2-40B4-BE49-F238E27FC236}">
                <a16:creationId xmlns:a16="http://schemas.microsoft.com/office/drawing/2014/main" id="{D56CDD8D-7202-455F-A3F6-8C5565BA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13 / 18</a:t>
            </a:r>
          </a:p>
        </p:txBody>
      </p:sp>
      <p:sp>
        <p:nvSpPr>
          <p:cNvPr id="11" name="title 3">
            <a:extLst xmlns:a="http://schemas.openxmlformats.org/drawingml/2006/main">
              <a:ext uri="{FF2B5EF4-FFF2-40B4-BE49-F238E27FC236}">
                <a16:creationId xmlns:a16="http://schemas.microsoft.com/office/drawing/2014/main" id="{C39F3EC2-FA31-4B11-AEC5-1F467D7F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35001"/>
            <a:ext cx="4068675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첫 창조와 새 창조</a:t>
            </a:r>
          </a:p>
        </p:txBody>
      </p:sp>
      <p:sp>
        <p:nvSpPr>
          <p:cNvPr id="12" name="H3 4">
            <a:extLst xmlns:a="http://schemas.openxmlformats.org/drawingml/2006/main">
              <a:ext uri="{FF2B5EF4-FFF2-40B4-BE49-F238E27FC236}">
                <a16:creationId xmlns:a16="http://schemas.microsoft.com/office/drawing/2014/main" id="{5DDD0ED8-4889-419A-80D4-C4457FF1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15518"/>
            <a:ext cx="115624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첫 사람</a:t>
            </a:r>
          </a:p>
        </p:txBody>
      </p:sp>
      <p:sp>
        <p:nvSpPr>
          <p:cNvPr id="13" name="sub 5">
            <a:extLst xmlns:a="http://schemas.openxmlformats.org/drawingml/2006/main">
              <a:ext uri="{FF2B5EF4-FFF2-40B4-BE49-F238E27FC236}">
                <a16:creationId xmlns:a16="http://schemas.microsoft.com/office/drawing/2014/main" id="{05F4FB79-60DD-49CA-8B3B-39D57AC9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97423"/>
            <a:ext cx="116324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2:7</a:t>
            </a:r>
          </a:p>
        </p:txBody>
      </p:sp>
      <p:sp>
        <p:nvSpPr>
          <p:cNvPr id="14" name="LI 6">
            <a:extLst xmlns:a="http://schemas.openxmlformats.org/drawingml/2006/main">
              <a:ext uri="{FF2B5EF4-FFF2-40B4-BE49-F238E27FC236}">
                <a16:creationId xmlns:a16="http://schemas.microsoft.com/office/drawing/2014/main" id="{5E1CACFE-7A46-47B6-8DC4-3F63D3A57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05089"/>
            <a:ext cx="684368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흙덩이요 티끌에 불과했던 존재가 하나님의 호흡을 받아</a:t>
            </a:r>
          </a:p>
        </p:txBody>
      </p:sp>
      <p:sp>
        <p:nvSpPr>
          <p:cNvPr id="15" name="LI 7">
            <a:extLst xmlns:a="http://schemas.openxmlformats.org/drawingml/2006/main">
              <a:ext uri="{FF2B5EF4-FFF2-40B4-BE49-F238E27FC236}">
                <a16:creationId xmlns:a16="http://schemas.microsoft.com/office/drawing/2014/main" id="{766C57BC-54BF-4074-BA83-8626B1D4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48001"/>
            <a:ext cx="308821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살아 있는 존재가 되었다.</a:t>
            </a:r>
          </a:p>
        </p:txBody>
      </p:sp>
      <p:sp>
        <p:nvSpPr>
          <p:cNvPr id="16" name="LI 8">
            <a:extLst xmlns:a="http://schemas.openxmlformats.org/drawingml/2006/main">
              <a:ext uri="{FF2B5EF4-FFF2-40B4-BE49-F238E27FC236}">
                <a16:creationId xmlns:a16="http://schemas.microsoft.com/office/drawing/2014/main" id="{6E66CDE4-E6C1-499C-B47C-593B9464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29039"/>
            <a:ext cx="5576697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하나님과 사랑을 나누고 교제하도록 특별하게</a:t>
            </a:r>
          </a:p>
        </p:txBody>
      </p:sp>
      <p:sp>
        <p:nvSpPr>
          <p:cNvPr id="17" name="LI 9">
            <a:extLst xmlns:a="http://schemas.openxmlformats.org/drawingml/2006/main">
              <a:ext uri="{FF2B5EF4-FFF2-40B4-BE49-F238E27FC236}">
                <a16:creationId xmlns:a16="http://schemas.microsoft.com/office/drawing/2014/main" id="{4CD9AA4A-9289-4296-9C29-E44EBCA8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71951"/>
            <a:ext cx="149795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지음받았다.</a:t>
            </a:r>
          </a:p>
        </p:txBody>
      </p:sp>
      <p:sp>
        <p:nvSpPr>
          <p:cNvPr id="18" name="LI 10">
            <a:extLst xmlns:a="http://schemas.openxmlformats.org/drawingml/2006/main">
              <a:ext uri="{FF2B5EF4-FFF2-40B4-BE49-F238E27FC236}">
                <a16:creationId xmlns:a16="http://schemas.microsoft.com/office/drawing/2014/main" id="{4BB8588F-996A-4E36-BF3C-D21848D5F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52989"/>
            <a:ext cx="4828103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에덴을 경작하고 지키는 사명을 받았다.</a:t>
            </a:r>
          </a:p>
        </p:txBody>
      </p:sp>
      <p:sp>
        <p:nvSpPr>
          <p:cNvPr id="19" name="H3 11">
            <a:extLst xmlns:a="http://schemas.openxmlformats.org/drawingml/2006/main">
              <a:ext uri="{FF2B5EF4-FFF2-40B4-BE49-F238E27FC236}">
                <a16:creationId xmlns:a16="http://schemas.microsoft.com/office/drawing/2014/main" id="{8C180D80-F6A8-4825-88F2-603C238F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15518"/>
            <a:ext cx="174902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제자 공동체</a:t>
            </a:r>
          </a:p>
        </p:txBody>
      </p:sp>
      <p:sp>
        <p:nvSpPr>
          <p:cNvPr id="20" name="sub 12">
            <a:extLst xmlns:a="http://schemas.openxmlformats.org/drawingml/2006/main">
              <a:ext uri="{FF2B5EF4-FFF2-40B4-BE49-F238E27FC236}">
                <a16:creationId xmlns:a16="http://schemas.microsoft.com/office/drawing/2014/main" id="{4E8960B5-589A-4BA2-94FE-38579978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197423"/>
            <a:ext cx="164589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20:22</a:t>
            </a:r>
          </a:p>
        </p:txBody>
      </p:sp>
      <p:sp>
        <p:nvSpPr>
          <p:cNvPr id="21" name="LI 13">
            <a:extLst xmlns:a="http://schemas.openxmlformats.org/drawingml/2006/main">
              <a:ext uri="{FF2B5EF4-FFF2-40B4-BE49-F238E27FC236}">
                <a16:creationId xmlns:a16="http://schemas.microsoft.com/office/drawing/2014/main" id="{7B40540B-597C-40A0-B408-E4A0454B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805089"/>
            <a:ext cx="625761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예수님의 숨결, 곧 성령을 받아 새로운 존재가 된다.</a:t>
            </a:r>
          </a:p>
        </p:txBody>
      </p:sp>
      <p:sp>
        <p:nvSpPr>
          <p:cNvPr id="22" name="LI 14">
            <a:extLst xmlns:a="http://schemas.openxmlformats.org/drawingml/2006/main">
              <a:ext uri="{FF2B5EF4-FFF2-40B4-BE49-F238E27FC236}">
                <a16:creationId xmlns:a16="http://schemas.microsoft.com/office/drawing/2014/main" id="{45FF5686-3B53-4570-8E66-C52AA1F69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486126"/>
            <a:ext cx="684368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성령으로 아버지와 아들과 사랑의 교제를 나누는 영생을</a:t>
            </a:r>
          </a:p>
        </p:txBody>
      </p:sp>
      <p:sp>
        <p:nvSpPr>
          <p:cNvPr id="23" name="LI 15">
            <a:extLst xmlns:a="http://schemas.openxmlformats.org/drawingml/2006/main">
              <a:ext uri="{FF2B5EF4-FFF2-40B4-BE49-F238E27FC236}">
                <a16:creationId xmlns:a16="http://schemas.microsoft.com/office/drawing/2014/main" id="{684DAD33-A566-4642-A4FE-E01EEBACC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929039"/>
            <a:ext cx="207125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누린다(요 17:3).</a:t>
            </a:r>
          </a:p>
        </p:txBody>
      </p:sp>
      <p:sp>
        <p:nvSpPr>
          <p:cNvPr id="24" name="LI 16">
            <a:extLst xmlns:a="http://schemas.openxmlformats.org/drawingml/2006/main">
              <a:ext uri="{FF2B5EF4-FFF2-40B4-BE49-F238E27FC236}">
                <a16:creationId xmlns:a16="http://schemas.microsoft.com/office/drawing/2014/main" id="{0F6A3BA9-C168-48C3-89B2-8560EE026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10076"/>
            <a:ext cx="6728674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성령과 함께 새로운 사명을 받아 세상 속으로 파송된다.</a:t>
            </a:r>
          </a:p>
        </p:txBody>
      </p:sp>
      <p:sp>
        <p:nvSpPr>
          <p:cNvPr id="25" name="caption 17">
            <a:extLst xmlns:a="http://schemas.openxmlformats.org/drawingml/2006/main">
              <a:ext uri="{FF2B5EF4-FFF2-40B4-BE49-F238E27FC236}">
                <a16:creationId xmlns:a16="http://schemas.microsoft.com/office/drawing/2014/main" id="{EB8B71EC-E7EA-4324-973E-7E805481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975872"/>
            <a:ext cx="13282660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새로운 창조 안에서 새롭게 빚어지는 피조물이다. 첫 사람처럼 교회도 생명과 사명을 함께 받는다.</a:t>
            </a:r>
          </a:p>
        </p:txBody>
      </p:sp>
    </p:spTree>
    <p:extLst>
      <p:ext uri="{BB962C8B-B14F-4D97-AF65-F5344CB8AC3E}">
        <p14:creationId xmlns:p14="http://schemas.microsoft.com/office/powerpoint/2010/main" val="1562635630"/>
      </p:ext>
    </p:extLst>
  </p:cSld>
</p:sld>
</file>

<file path=ppt/slides/slide8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D049D76C-83DE-46FF-B333-3E11C498C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05694"/>
            <a:ext cx="0" cy="40444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D61E2D8E-B002-4AA1-8458-E4B8AEF30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0E9AF0A2-4AD9-4DF9-9BB5-C645A147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14 / 18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F78668AF-E1DA-47DC-B526-15540FF1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05694"/>
            <a:ext cx="3175397" cy="709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에베소서 4:1-4</a:t>
            </a:r>
          </a:p>
        </p:txBody>
      </p:sp>
      <p:sp>
        <p:nvSpPr>
          <p:cNvPr id="5" name="verse-num 4">
            <a:extLst xmlns:a="http://schemas.openxmlformats.org/drawingml/2006/main">
              <a:ext uri="{FF2B5EF4-FFF2-40B4-BE49-F238E27FC236}">
                <a16:creationId xmlns:a16="http://schemas.microsoft.com/office/drawing/2014/main" id="{9AC054E2-E9F1-4023-9324-EED40DE14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39454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6" name="verse-text 5">
            <a:extLst xmlns:a="http://schemas.openxmlformats.org/drawingml/2006/main">
              <a:ext uri="{FF2B5EF4-FFF2-40B4-BE49-F238E27FC236}">
                <a16:creationId xmlns:a16="http://schemas.microsoft.com/office/drawing/2014/main" id="{65C39864-1C56-414C-B5D3-49FA0D58B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2358479"/>
            <a:ext cx="7219736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그러므로 주 안에서 갇힌 내가 너희를 권하노니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2CE33865-CC8B-4C0E-9917-66B7FA64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2906911"/>
            <a:ext cx="6764012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너희가 부르심을 받은 일에 합당하게 행하여</a:t>
            </a:r>
          </a:p>
        </p:txBody>
      </p:sp>
      <p:sp>
        <p:nvSpPr>
          <p:cNvPr id="8" name="verse-num 7">
            <a:extLst xmlns:a="http://schemas.openxmlformats.org/drawingml/2006/main">
              <a:ext uri="{FF2B5EF4-FFF2-40B4-BE49-F238E27FC236}">
                <a16:creationId xmlns:a16="http://schemas.microsoft.com/office/drawing/2014/main" id="{FD11C5CB-C2C8-417C-B26A-3FB8FEE7B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80234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9B264B92-2F11-4ED3-9916-5C8494A54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3599259"/>
            <a:ext cx="6874859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모든 겸손과 온유로 하고 오래 참음으로 사랑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1D30A372-4F2D-4759-9791-24986E143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4147691"/>
            <a:ext cx="3671792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가운데서 서로 용납하고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3357D9D0-313A-43EC-8745-645DF312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21014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BAF34706-F251-4A0C-BD0E-4AA9E0A1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4840039"/>
            <a:ext cx="7786307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평안의 매는 줄로 성령이 하나 되게 하신 것을 힘써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06B1909B-6C3C-495C-A4A5-B90F9C8E8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5388471"/>
            <a:ext cx="1114723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지키라</a:t>
            </a:r>
          </a:p>
        </p:txBody>
      </p:sp>
      <p:sp>
        <p:nvSpPr>
          <p:cNvPr id="14" name="verse-num 13">
            <a:extLst xmlns:a="http://schemas.openxmlformats.org/drawingml/2006/main">
              <a:ext uri="{FF2B5EF4-FFF2-40B4-BE49-F238E27FC236}">
                <a16:creationId xmlns:a16="http://schemas.microsoft.com/office/drawing/2014/main" id="{CE3A08F7-C309-44ED-B0FA-17BA8BD4D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1795"/>
            <a:ext cx="318492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494DB6E8-4571-46A6-AAFF-270D8781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6080820"/>
            <a:ext cx="7675626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몸이 하나요 성령도 한 분이시니 이와 같이 너희가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8587F84E-15C1-454E-88D2-BBE86302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6629251"/>
            <a:ext cx="7109055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부르심의 한 소망 안에서 부르심을 받았느니라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65824CCA-B9C1-4B76-A624-DBCDAAB4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86359"/>
            <a:ext cx="4145518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성령이 하나 되게 하신 것을 힘써</a:t>
            </a:r>
          </a:p>
        </p:txBody>
      </p:sp>
      <p:sp>
        <p:nvSpPr>
          <p:cNvPr id="18" name="H2 17">
            <a:extLst xmlns:a="http://schemas.openxmlformats.org/drawingml/2006/main">
              <a:ext uri="{FF2B5EF4-FFF2-40B4-BE49-F238E27FC236}">
                <a16:creationId xmlns:a16="http://schemas.microsoft.com/office/drawing/2014/main" id="{6591E7CF-70E6-4D63-8F8F-FE659993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99952"/>
            <a:ext cx="972145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지키라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BA95B7E3-C963-43F2-860D-943BB48C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27263"/>
            <a:ext cx="4819269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3절: 성령께서 교회 공동체를 하나 되게 하셨다.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AAAA4892-7E2E-4EB1-BAC4-11EC79A9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10495"/>
            <a:ext cx="3377255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그 하나 됨을 힘써 지킨다.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441C65ED-8A5C-4AB2-AB57-63DFAF58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37645"/>
            <a:ext cx="4718256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2절의 겸손, 온유, 오래 참음, 용납은 하나 됨을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0C1B23F3-1C28-42B6-A6FE-5850DC01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20877"/>
            <a:ext cx="2490645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지키는 일상의 방식이다.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3A797738-F076-4B66-88A1-DFCAAAF1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448026"/>
            <a:ext cx="4979622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성령을 받은 교회는 삼위 하나님의 생명과 사랑의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131D97BD-B6D3-413C-983E-1AAA17AD1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31259"/>
            <a:ext cx="4817435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교제를 누린다. 그래서 사탄은 교회의 하나 됨을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65D29CCA-E349-4DBB-B3C8-5F4A14B0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14491"/>
            <a:ext cx="4132183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깨뜨리려 하고, 교회는 깨어 있어야 한다.</a:t>
            </a:r>
          </a:p>
        </p:txBody>
      </p:sp>
    </p:spTree>
    <p:extLst>
      <p:ext uri="{BB962C8B-B14F-4D97-AF65-F5344CB8AC3E}">
        <p14:creationId xmlns:p14="http://schemas.microsoft.com/office/powerpoint/2010/main" val="1992467818"/>
      </p:ext>
    </p:extLst>
  </p:cSld>
</p:sld>
</file>

<file path=ppt/slides/slide9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un-left 1">
            <a:extLst xmlns:a="http://schemas.openxmlformats.org/drawingml/2006/main">
              <a:ext uri="{FF2B5EF4-FFF2-40B4-BE49-F238E27FC236}">
                <a16:creationId xmlns:a16="http://schemas.microsoft.com/office/drawing/2014/main" id="{D78DA2B0-CBCB-4536-9DE2-386021D2B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E68DBE3-BCF8-42E0-947B-3ACD93516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15 / 18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69DC6D6C-BF06-4930-A99C-527C0A4E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74888"/>
            <a:ext cx="11644122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함께하심이 가장 분명하게 드러나는 현장은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554C9611-FBBF-4DAF-920C-1CBDD85A3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64272"/>
            <a:ext cx="1091786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하나님이 계시지 않는 것처럼 보이는 이 세상이다.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BE93D37B-A897-4113-ADC5-6538A451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01332"/>
            <a:ext cx="11333083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세상 속으로 보냄받은 자리에서 성령의 함께하심을 경험한다. 사랑으로 하나 되는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DF0E2167-1109-4BDE-A171-2AC74CAB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94102"/>
            <a:ext cx="8563070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교회를 볼 때 세상은 교회를 보내신 하나님을 알게 된다(요 13:35).</a:t>
            </a:r>
          </a:p>
        </p:txBody>
      </p:sp>
    </p:spTree>
    <p:extLst>
      <p:ext uri="{BB962C8B-B14F-4D97-AF65-F5344CB8AC3E}">
        <p14:creationId xmlns:p14="http://schemas.microsoft.com/office/powerpoint/2010/main" val="1873557383"/>
      </p:ext>
    </p:extLst>
  </p:cSld>
</p:sld>
</file>

<file path=ppt/slides/slide9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un-left 1">
            <a:extLst xmlns:a="http://schemas.openxmlformats.org/drawingml/2006/main">
              <a:ext uri="{FF2B5EF4-FFF2-40B4-BE49-F238E27FC236}">
                <a16:creationId xmlns:a16="http://schemas.microsoft.com/office/drawing/2014/main" id="{E1D67403-D6BF-4D97-8611-CEE86160B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65D475FB-FAFB-479C-BB3F-22E25E561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16 / 18</a:t>
            </a: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616F43E9-05F9-4E87-A5FB-97974B17E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17812"/>
            <a:ext cx="9071967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 안의 갈등이 이웃에게 비치는 모습</a:t>
            </a:r>
          </a:p>
        </p:txBody>
      </p:sp>
      <p:sp>
        <p:nvSpPr>
          <p:cNvPr id="4" name="LI 4">
            <a:extLst xmlns:a="http://schemas.openxmlformats.org/drawingml/2006/main">
              <a:ext uri="{FF2B5EF4-FFF2-40B4-BE49-F238E27FC236}">
                <a16:creationId xmlns:a16="http://schemas.microsoft.com/office/drawing/2014/main" id="{CF0DF965-9799-4409-99F7-134457E93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3246834"/>
            <a:ext cx="12318873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 안의 갈등이 이웃에게 어떻게 보일지 떠올려 보라. 특정 교회나 인물을 지목하지 말고</a:t>
            </a:r>
          </a:p>
        </p:txBody>
      </p:sp>
      <p:sp>
        <p:nvSpPr>
          <p:cNvPr id="5" name="LI 5">
            <a:extLst xmlns:a="http://schemas.openxmlformats.org/drawingml/2006/main">
              <a:ext uri="{FF2B5EF4-FFF2-40B4-BE49-F238E27FC236}">
                <a16:creationId xmlns:a16="http://schemas.microsoft.com/office/drawing/2014/main" id="{A7A24D28-4E49-463F-A297-C96411FE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3758803"/>
            <a:ext cx="305821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상황을 이야기해 보라.</a:t>
            </a:r>
          </a:p>
        </p:txBody>
      </p:sp>
      <p:sp>
        <p:nvSpPr>
          <p:cNvPr id="6" name="LI 6">
            <a:extLst xmlns:a="http://schemas.openxmlformats.org/drawingml/2006/main">
              <a:ext uri="{FF2B5EF4-FFF2-40B4-BE49-F238E27FC236}">
                <a16:creationId xmlns:a16="http://schemas.microsoft.com/office/drawing/2014/main" id="{CE68E1B6-3CB9-4009-9B60-AFFA83D32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4521994"/>
            <a:ext cx="10262449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 모습이 요한복음 17:21, 23의 기도와 어디에서 어긋나는지 나누어 보라.</a:t>
            </a:r>
          </a:p>
        </p:txBody>
      </p:sp>
      <p:sp>
        <p:nvSpPr>
          <p:cNvPr id="7" name="LI 7">
            <a:extLst xmlns:a="http://schemas.openxmlformats.org/drawingml/2006/main">
              <a:ext uri="{FF2B5EF4-FFF2-40B4-BE49-F238E27FC236}">
                <a16:creationId xmlns:a16="http://schemas.microsoft.com/office/drawing/2014/main" id="{E4B1F70E-07D9-4CAA-94C3-912B976A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285184"/>
            <a:ext cx="926232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화해를 위해 누가 누구에게 어떤 말을 건넬지 구체적으로 적어 보라.</a:t>
            </a:r>
          </a:p>
        </p:txBody>
      </p:sp>
      <p:sp>
        <p:nvSpPr>
          <p:cNvPr id="8" name="p-note 8">
            <a:extLst xmlns:a="http://schemas.openxmlformats.org/drawingml/2006/main">
              <a:ext uri="{FF2B5EF4-FFF2-40B4-BE49-F238E27FC236}">
                <a16:creationId xmlns:a16="http://schemas.microsoft.com/office/drawing/2014/main" id="{9669E335-0269-41F5-87E2-A0D457536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78004"/>
            <a:ext cx="1208351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8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에베소서 4:2에서 대화의 태도를 찾아보라. 겸손과 온유, 오래 참음과 사랑으로 서로 용납할 방법을 생각해 보라.</a:t>
            </a:r>
          </a:p>
        </p:txBody>
      </p:sp>
      <p:sp>
        <p:nvSpPr>
          <p:cNvPr id="9" name="task-number 9">
            <a:extLst xmlns:a="http://schemas.openxmlformats.org/drawingml/2006/main">
              <a:ext uri="{FF2B5EF4-FFF2-40B4-BE49-F238E27FC236}">
                <a16:creationId xmlns:a16="http://schemas.microsoft.com/office/drawing/2014/main" id="{793D6F49-697D-47FA-A129-D0FF1197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89803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10" name="task-number 10">
            <a:extLst xmlns:a="http://schemas.openxmlformats.org/drawingml/2006/main">
              <a:ext uri="{FF2B5EF4-FFF2-40B4-BE49-F238E27FC236}">
                <a16:creationId xmlns:a16="http://schemas.microsoft.com/office/drawing/2014/main" id="{D6013DD3-7DCF-40A4-B0CC-C0C36DFB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64963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1" name="task-number 11">
            <a:extLst xmlns:a="http://schemas.openxmlformats.org/drawingml/2006/main">
              <a:ext uri="{FF2B5EF4-FFF2-40B4-BE49-F238E27FC236}">
                <a16:creationId xmlns:a16="http://schemas.microsoft.com/office/drawing/2014/main" id="{E3296EBC-2130-4AD1-B324-10DC9C93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28153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45082737"/>
      </p:ext>
    </p:extLst>
  </p:cSld>
</p:sld>
</file>

<file path=ppt/slides/slide9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Background 1">
            <a:extLst xmlns:a="http://schemas.openxmlformats.org/drawingml/2006/main">
              <a:ext uri="{FF2B5EF4-FFF2-40B4-BE49-F238E27FC236}">
                <a16:creationId xmlns:a16="http://schemas.microsoft.com/office/drawing/2014/main" id="{38C0FDF5-D63D-44C9-86E1-08FDA442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85940"/>
            <a:ext cx="12573000" cy="9233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F3"/>
          </a:solidFill>
          <a:ln xmlns:a="http://schemas.openxmlformats.org/drawingml/2006/main" w="0">
            <a:noFill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9F6F454A-3EAB-433B-BCAD-D4857E0A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D6890475-864C-4189-8C90-30C9D928F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17 / 18</a:t>
            </a: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C82A2659-48CA-4B77-BF07-63989573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733848"/>
            <a:ext cx="8420719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선교적 교회의 정체성을 한 문장으로</a:t>
            </a:r>
          </a:p>
        </p:txBody>
      </p:sp>
      <p:sp>
        <p:nvSpPr>
          <p:cNvPr id="5" name="lead 4">
            <a:extLst xmlns:a="http://schemas.openxmlformats.org/drawingml/2006/main">
              <a:ext uri="{FF2B5EF4-FFF2-40B4-BE49-F238E27FC236}">
                <a16:creationId xmlns:a16="http://schemas.microsoft.com/office/drawing/2014/main" id="{2851FB4C-C467-4F76-A398-2E05EE27E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37259"/>
            <a:ext cx="1208584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20장과 17장, 에베소서 4장에 나오는 표현으로 우리 교회의 정체성을 한</a:t>
            </a:r>
          </a:p>
        </p:txBody>
      </p:sp>
      <p:sp>
        <p:nvSpPr>
          <p:cNvPr id="6" name="lead 5">
            <a:extLst xmlns:a="http://schemas.openxmlformats.org/drawingml/2006/main">
              <a:ext uri="{FF2B5EF4-FFF2-40B4-BE49-F238E27FC236}">
                <a16:creationId xmlns:a16="http://schemas.microsoft.com/office/drawing/2014/main" id="{202E4A7B-E882-444D-9577-8DC67BE7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68725"/>
            <a:ext cx="402917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문장으로 적고 나누어 보라.</a:t>
            </a:r>
          </a:p>
        </p:txBody>
      </p:sp>
      <p:sp>
        <p:nvSpPr>
          <p:cNvPr id="7" name="frame-line 6">
            <a:extLst xmlns:a="http://schemas.openxmlformats.org/drawingml/2006/main">
              <a:ext uri="{FF2B5EF4-FFF2-40B4-BE49-F238E27FC236}">
                <a16:creationId xmlns:a16="http://schemas.microsoft.com/office/drawing/2014/main" id="{3FF26339-BD03-448B-AFCF-7485AE94A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448770"/>
            <a:ext cx="12330041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교회는 ______을(를) 누리는 공동체로서, ______에게 보냄받아 ______을(를) 나눈다.</a:t>
            </a:r>
          </a:p>
        </p:txBody>
      </p:sp>
      <p:sp>
        <p:nvSpPr>
          <p:cNvPr id="8" name="LI 7">
            <a:extLst xmlns:a="http://schemas.openxmlformats.org/drawingml/2006/main">
              <a:ext uri="{FF2B5EF4-FFF2-40B4-BE49-F238E27FC236}">
                <a16:creationId xmlns:a16="http://schemas.microsoft.com/office/drawing/2014/main" id="{86206206-0CDE-4F74-B975-5D1AA2A7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612011"/>
            <a:ext cx="837204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20:19-23에서 제자들이 먼저 받은 것은 무엇인가?</a:t>
            </a:r>
          </a:p>
        </p:txBody>
      </p:sp>
      <p:sp>
        <p:nvSpPr>
          <p:cNvPr id="9" name="LI 8">
            <a:extLst xmlns:a="http://schemas.openxmlformats.org/drawingml/2006/main">
              <a:ext uri="{FF2B5EF4-FFF2-40B4-BE49-F238E27FC236}">
                <a16:creationId xmlns:a16="http://schemas.microsoft.com/office/drawing/2014/main" id="{6F9755BD-DBDD-490A-A086-371CBAB7F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6375202"/>
            <a:ext cx="712522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교회가 보냄받은 자리는 구체적으로 어디인가?</a:t>
            </a:r>
          </a:p>
        </p:txBody>
      </p:sp>
      <p:sp>
        <p:nvSpPr>
          <p:cNvPr id="10" name="task-number 9">
            <a:extLst xmlns:a="http://schemas.openxmlformats.org/drawingml/2006/main">
              <a:ext uri="{FF2B5EF4-FFF2-40B4-BE49-F238E27FC236}">
                <a16:creationId xmlns:a16="http://schemas.microsoft.com/office/drawing/2014/main" id="{DDDC93B8-FA89-49E3-95BC-871318D4D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54980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11" name="task-number 10">
            <a:extLst xmlns:a="http://schemas.openxmlformats.org/drawingml/2006/main">
              <a:ext uri="{FF2B5EF4-FFF2-40B4-BE49-F238E27FC236}">
                <a16:creationId xmlns:a16="http://schemas.microsoft.com/office/drawing/2014/main" id="{06EE4FB5-7444-4C00-957B-2B0DF3F8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318171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48387946"/>
      </p:ext>
    </p:extLst>
  </p:cSld>
</p:sld>
</file>

<file path=ppt/slides/slide93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Rule 1">
            <a:extLst xmlns:a="http://schemas.openxmlformats.org/drawingml/2006/main">
              <a:ext uri="{FF2B5EF4-FFF2-40B4-BE49-F238E27FC236}">
                <a16:creationId xmlns:a16="http://schemas.microsoft.com/office/drawing/2014/main" id="{BA4576E4-2A92-4FA2-A036-70E0E21F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30762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31BFFA56-A60B-4140-9066-59643F5F4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56163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3" name="run-left 1">
            <a:extLst xmlns:a="http://schemas.openxmlformats.org/drawingml/2006/main">
              <a:ext uri="{FF2B5EF4-FFF2-40B4-BE49-F238E27FC236}">
                <a16:creationId xmlns:a16="http://schemas.microsoft.com/office/drawing/2014/main" id="{8CA380C0-CF5A-4DA2-B510-58D9C8B40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73034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4강 · 성령으로 보냄받은 선교적 교회</a:t>
            </a:r>
          </a:p>
        </p:txBody>
      </p:sp>
      <p:sp>
        <p:nvSpPr>
          <p:cNvPr id="4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E403694-ABDA-4204-87F3-A19EB8C1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18 / 18</a:t>
            </a:r>
          </a:p>
        </p:txBody>
      </p:sp>
      <p:sp>
        <p:nvSpPr>
          <p:cNvPr id="5" name="q-title 3">
            <a:extLst xmlns:a="http://schemas.openxmlformats.org/drawingml/2006/main">
              <a:ext uri="{FF2B5EF4-FFF2-40B4-BE49-F238E27FC236}">
                <a16:creationId xmlns:a16="http://schemas.microsoft.com/office/drawing/2014/main" id="{D3FC965C-4D71-4FBD-AD30-CDDC7AAD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64135"/>
            <a:ext cx="13800392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우리 교회는 평강을 누리고 나누는 공동체로 이웃에게 어떻게</a:t>
            </a:r>
          </a:p>
        </p:txBody>
      </p:sp>
      <p:sp>
        <p:nvSpPr>
          <p:cNvPr id="6" name="q-title 4">
            <a:extLst xmlns:a="http://schemas.openxmlformats.org/drawingml/2006/main">
              <a:ext uri="{FF2B5EF4-FFF2-40B4-BE49-F238E27FC236}">
                <a16:creationId xmlns:a16="http://schemas.microsoft.com/office/drawing/2014/main" id="{FD70E00B-490A-47E3-91B2-28F6D4B7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51733"/>
            <a:ext cx="3558111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알려져 있는가?</a:t>
            </a:r>
          </a:p>
        </p:txBody>
      </p:sp>
      <p:sp>
        <p:nvSpPr>
          <p:cNvPr id="7" name="LI 5">
            <a:extLst xmlns:a="http://schemas.openxmlformats.org/drawingml/2006/main">
              <a:ext uri="{FF2B5EF4-FFF2-40B4-BE49-F238E27FC236}">
                <a16:creationId xmlns:a16="http://schemas.microsoft.com/office/drawing/2014/main" id="{B819F4D7-B425-4D65-896C-40A1D85D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57427"/>
            <a:ext cx="13021461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이웃은 우리 교회를 떠올릴 때 프로그램을 먼저 생각하는가, 사람들의 관계를 먼저 생각하는가?</a:t>
            </a:r>
          </a:p>
        </p:txBody>
      </p:sp>
      <p:sp>
        <p:nvSpPr>
          <p:cNvPr id="8" name="LI 6">
            <a:extLst xmlns:a="http://schemas.openxmlformats.org/drawingml/2006/main">
              <a:ext uri="{FF2B5EF4-FFF2-40B4-BE49-F238E27FC236}">
                <a16:creationId xmlns:a16="http://schemas.microsoft.com/office/drawing/2014/main" id="{B65C4985-9226-4BF3-8543-138D05971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2828"/>
            <a:ext cx="863374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교회의 하나 됨과 사랑이 교회 밖에서 보이는 자리는 어디인가?</a:t>
            </a:r>
          </a:p>
        </p:txBody>
      </p:sp>
    </p:spTree>
    <p:extLst>
      <p:ext uri="{BB962C8B-B14F-4D97-AF65-F5344CB8AC3E}">
        <p14:creationId xmlns:p14="http://schemas.microsoft.com/office/powerpoint/2010/main" val="513646473"/>
      </p:ext>
    </p:extLst>
  </p:cSld>
</p:sld>
</file>

<file path=ppt/slides/slide94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6D7B9FAC-1676-45E2-9C61-1873B517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1675954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KDMin 미주 집중강의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D655209F-4D93-4744-AAB2-CC7345B7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1 / 32</a:t>
            </a:r>
          </a:p>
        </p:txBody>
      </p:sp>
      <p:sp>
        <p:nvSpPr>
          <p:cNvPr id="3" name="cover-num 3">
            <a:extLst xmlns:a="http://schemas.openxmlformats.org/drawingml/2006/main">
              <a:ext uri="{FF2B5EF4-FFF2-40B4-BE49-F238E27FC236}">
                <a16:creationId xmlns:a16="http://schemas.microsoft.com/office/drawing/2014/main" id="{947170D6-68A0-48DF-AFC3-566B9C5BB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38673"/>
            <a:ext cx="1820394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5강</a:t>
            </a:r>
          </a:p>
        </p:txBody>
      </p:sp>
      <p:sp>
        <p:nvSpPr>
          <p:cNvPr id="4" name="cover-theme 4">
            <a:extLst xmlns:a="http://schemas.openxmlformats.org/drawingml/2006/main">
              <a:ext uri="{FF2B5EF4-FFF2-40B4-BE49-F238E27FC236}">
                <a16:creationId xmlns:a16="http://schemas.microsoft.com/office/drawing/2014/main" id="{7E218BC0-3E7B-45D7-B8AC-3B3C7E95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05523"/>
            <a:ext cx="19489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이웃을 향한 교회</a:t>
            </a:r>
          </a:p>
        </p:txBody>
      </p:sp>
      <p:sp>
        <p:nvSpPr>
          <p:cNvPr id="5" name="cover-title 5">
            <a:extLst xmlns:a="http://schemas.openxmlformats.org/drawingml/2006/main">
              <a:ext uri="{FF2B5EF4-FFF2-40B4-BE49-F238E27FC236}">
                <a16:creationId xmlns:a16="http://schemas.microsoft.com/office/drawing/2014/main" id="{A7CE0263-21BB-45B7-9754-B4B1D57D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62723"/>
            <a:ext cx="6356961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환대와 화해의 공동체</a:t>
            </a:r>
          </a:p>
        </p:txBody>
      </p:sp>
      <p:sp>
        <p:nvSpPr>
          <p:cNvPr id="6" name="DT 6">
            <a:extLst xmlns:a="http://schemas.openxmlformats.org/drawingml/2006/main">
              <a:ext uri="{FF2B5EF4-FFF2-40B4-BE49-F238E27FC236}">
                <a16:creationId xmlns:a16="http://schemas.microsoft.com/office/drawing/2014/main" id="{A7D99A97-3F54-404A-B1C9-9A4E7CE5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69459"/>
            <a:ext cx="536377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본문</a:t>
            </a:r>
          </a:p>
        </p:txBody>
      </p:sp>
      <p:sp>
        <p:nvSpPr>
          <p:cNvPr id="7" name="DD 7">
            <a:extLst xmlns:a="http://schemas.openxmlformats.org/drawingml/2006/main">
              <a:ext uri="{FF2B5EF4-FFF2-40B4-BE49-F238E27FC236}">
                <a16:creationId xmlns:a16="http://schemas.microsoft.com/office/drawing/2014/main" id="{1683051E-4923-429B-9812-DAE66779A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78984"/>
            <a:ext cx="11588948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누가복음 4:18-19, 창세기 18:1-8, 출애굽기 3:7-12, 고린도후서 5:17-20 (함께 읽기: 사도행전 27:20-37)</a:t>
            </a:r>
          </a:p>
        </p:txBody>
      </p:sp>
    </p:spTree>
    <p:extLst>
      <p:ext uri="{BB962C8B-B14F-4D97-AF65-F5344CB8AC3E}">
        <p14:creationId xmlns:p14="http://schemas.microsoft.com/office/powerpoint/2010/main" val="898367393"/>
      </p:ext>
    </p:extLst>
  </p:cSld>
</p:sld>
</file>

<file path=ppt/slides/slide9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un-left 1">
            <a:extLst xmlns:a="http://schemas.openxmlformats.org/drawingml/2006/main">
              <a:ext uri="{FF2B5EF4-FFF2-40B4-BE49-F238E27FC236}">
                <a16:creationId xmlns:a16="http://schemas.microsoft.com/office/drawing/2014/main" id="{1877633D-6458-4A14-8E79-415CD2FC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881B605-E5B6-4C14-B68D-612324CB8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 / 32</a:t>
            </a: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D80177B6-6BFB-4ACC-A16E-BD81F67A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38363"/>
            <a:ext cx="7363420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낯선 사람이 처음 마주하는 장면</a:t>
            </a:r>
          </a:p>
        </p:txBody>
      </p:sp>
      <p:sp>
        <p:nvSpPr>
          <p:cNvPr id="4" name="lead 4">
            <a:extLst xmlns:a="http://schemas.openxmlformats.org/drawingml/2006/main">
              <a:ext uri="{FF2B5EF4-FFF2-40B4-BE49-F238E27FC236}">
                <a16:creationId xmlns:a16="http://schemas.microsoft.com/office/drawing/2014/main" id="{17C55BA1-D567-44F6-A5BE-E095C2A5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41774"/>
            <a:ext cx="964587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공동체에 처음 온 사람이 무엇을 보고 듣게 될지 떠올려 보라.</a:t>
            </a:r>
          </a:p>
        </p:txBody>
      </p:sp>
      <p:sp>
        <p:nvSpPr>
          <p:cNvPr id="5" name="LI 5">
            <a:extLst xmlns:a="http://schemas.openxmlformats.org/drawingml/2006/main">
              <a:ext uri="{FF2B5EF4-FFF2-40B4-BE49-F238E27FC236}">
                <a16:creationId xmlns:a16="http://schemas.microsoft.com/office/drawing/2014/main" id="{607F4DCA-5448-4D0F-81BA-900B2E6D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4241750"/>
            <a:ext cx="6685669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그는 처음 누구의 얼굴을 보고 어떤 말을 듣는가?</a:t>
            </a:r>
          </a:p>
        </p:txBody>
      </p:sp>
      <p:sp>
        <p:nvSpPr>
          <p:cNvPr id="6" name="LI 6">
            <a:extLst xmlns:a="http://schemas.openxmlformats.org/drawingml/2006/main">
              <a:ext uri="{FF2B5EF4-FFF2-40B4-BE49-F238E27FC236}">
                <a16:creationId xmlns:a16="http://schemas.microsoft.com/office/drawing/2014/main" id="{16A5CCF1-A741-4BD4-8419-6EA7047BE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004941"/>
            <a:ext cx="699737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어디에 앉게 되고, 무엇을 몰라 머뭇거리게 되는가?</a:t>
            </a:r>
          </a:p>
        </p:txBody>
      </p:sp>
      <p:sp>
        <p:nvSpPr>
          <p:cNvPr id="7" name="LI 7">
            <a:extLst xmlns:a="http://schemas.openxmlformats.org/drawingml/2006/main">
              <a:ext uri="{FF2B5EF4-FFF2-40B4-BE49-F238E27FC236}">
                <a16:creationId xmlns:a16="http://schemas.microsoft.com/office/drawing/2014/main" id="{04E09861-7C4B-46E4-9BBA-549093B6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768132"/>
            <a:ext cx="770463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예배가 끝난 뒤 그에게 먼저 말을 거는 사람은 누구인가?</a:t>
            </a:r>
          </a:p>
        </p:txBody>
      </p:sp>
      <p:sp>
        <p:nvSpPr>
          <p:cNvPr id="8" name="task-number 8">
            <a:extLst xmlns:a="http://schemas.openxmlformats.org/drawingml/2006/main">
              <a:ext uri="{FF2B5EF4-FFF2-40B4-BE49-F238E27FC236}">
                <a16:creationId xmlns:a16="http://schemas.microsoft.com/office/drawing/2014/main" id="{F1E20217-71A5-4CB5-A5F7-432951D0D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84719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9" name="task-number 9">
            <a:extLst xmlns:a="http://schemas.openxmlformats.org/drawingml/2006/main">
              <a:ext uri="{FF2B5EF4-FFF2-40B4-BE49-F238E27FC236}">
                <a16:creationId xmlns:a16="http://schemas.microsoft.com/office/drawing/2014/main" id="{F2AA652E-5715-43FF-8EC1-FC879DA80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47910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0" name="task-number 10">
            <a:extLst xmlns:a="http://schemas.openxmlformats.org/drawingml/2006/main">
              <a:ext uri="{FF2B5EF4-FFF2-40B4-BE49-F238E27FC236}">
                <a16:creationId xmlns:a16="http://schemas.microsoft.com/office/drawing/2014/main" id="{A64D02BB-183B-455A-A5DC-BBAAC8EA3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1101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44636812"/>
      </p:ext>
    </p:extLst>
  </p:cSld>
</p:sld>
</file>

<file path=ppt/slides/slide9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ule 1">
            <a:extLst xmlns:a="http://schemas.openxmlformats.org/drawingml/2006/main">
              <a:ext uri="{FF2B5EF4-FFF2-40B4-BE49-F238E27FC236}">
                <a16:creationId xmlns:a16="http://schemas.microsoft.com/office/drawing/2014/main" id="{365F5FBF-BC8F-4DE8-BD3A-45AD2D1CB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9576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152B4170-27F8-4191-9675-E8EA1D39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9556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32628203-7477-4BB5-B306-3CFCB373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34394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2B845AC9-4826-4ED6-9479-54F5CDE7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DC23DF0F-7593-419F-8D51-4C0D8C48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 / 32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3D8F4F2E-ADD0-4179-BD9C-EC7560324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75086"/>
            <a:ext cx="9478018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환대는 사람을 대하는 태도에서 출발한다</a:t>
            </a:r>
          </a:p>
        </p:txBody>
      </p:sp>
      <p:sp>
        <p:nvSpPr>
          <p:cNvPr id="7" name="lead 4">
            <a:extLst xmlns:a="http://schemas.openxmlformats.org/drawingml/2006/main">
              <a:ext uri="{FF2B5EF4-FFF2-40B4-BE49-F238E27FC236}">
                <a16:creationId xmlns:a16="http://schemas.microsoft.com/office/drawing/2014/main" id="{1ED00199-0F41-4204-863B-BF771F23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78497"/>
            <a:ext cx="1058832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국어사전은 ‘환대’를 “반갑게 맞아 정성껏 후하게 대접한다”로 풀이한다.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4EC5707D-0660-4F32-8EBC-F3C7E6BF2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987998"/>
            <a:ext cx="807450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환대의 시작은 타인을 향해 열려 있는 자세와 마음이다.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A713F038-3849-44BF-AF73-498A4E4EB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787801"/>
            <a:ext cx="1244238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오늘의 사회는 서로를 경계하게 만든다. 다른 사람을 향해 환대의 마음을 품기가 매우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C32E68A3-BB26-4C74-8D8F-4E05C60B4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336381"/>
            <a:ext cx="116666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어렵다.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1E41E07B-4FD2-4ACC-84A8-35DEBEE2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136184"/>
            <a:ext cx="1191832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우리를 곤고한 세상에 끊임없이 보내셔서 하나님의 환대가 되게 하신다.</a:t>
            </a:r>
          </a:p>
        </p:txBody>
      </p:sp>
    </p:spTree>
    <p:extLst>
      <p:ext uri="{BB962C8B-B14F-4D97-AF65-F5344CB8AC3E}">
        <p14:creationId xmlns:p14="http://schemas.microsoft.com/office/powerpoint/2010/main" val="13811889"/>
      </p:ext>
    </p:extLst>
  </p:cSld>
</p:sld>
</file>

<file path=ppt/slides/slide9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ule 1">
            <a:extLst xmlns:a="http://schemas.openxmlformats.org/drawingml/2006/main">
              <a:ext uri="{FF2B5EF4-FFF2-40B4-BE49-F238E27FC236}">
                <a16:creationId xmlns:a16="http://schemas.microsoft.com/office/drawing/2014/main" id="{4FC87B72-15BF-478C-A4B0-A06FF273B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41277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069ABD46-D395-4F8B-B060-C1D39962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5C283313-A73D-43D0-917F-459CC953F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14442081-907E-47C6-8E92-AE1E9AB5C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41277"/>
            <a:ext cx="3811310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누가복음 4:18-19</a:t>
            </a:r>
          </a:p>
        </p:txBody>
      </p:sp>
      <p:sp>
        <p:nvSpPr>
          <p:cNvPr id="5" name="verse-num 4">
            <a:extLst xmlns:a="http://schemas.openxmlformats.org/drawingml/2006/main">
              <a:ext uri="{FF2B5EF4-FFF2-40B4-BE49-F238E27FC236}">
                <a16:creationId xmlns:a16="http://schemas.microsoft.com/office/drawing/2014/main" id="{022CBBB4-3AD8-4722-A07C-B0BD938E5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3188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18</a:t>
            </a:r>
          </a:p>
        </p:txBody>
      </p:sp>
      <p:sp>
        <p:nvSpPr>
          <p:cNvPr id="6" name="verse-text 5">
            <a:extLst xmlns:a="http://schemas.openxmlformats.org/drawingml/2006/main">
              <a:ext uri="{FF2B5EF4-FFF2-40B4-BE49-F238E27FC236}">
                <a16:creationId xmlns:a16="http://schemas.microsoft.com/office/drawing/2014/main" id="{6BBF320A-132E-4AC9-BED1-550ACFA0F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531864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주의 성령이 내게 임하셨으니 이는 가난한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4CCF7A2D-3F49-4ACF-B03E-D7C0D8E64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141315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자에게 복음을 전하게 하시려고 내게 기름을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17A23DD8-2C9D-4FBC-9001-8FB652977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750766"/>
            <a:ext cx="777080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부으시고 나를 보내사 포로 된 자에게 자유를,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2BB93292-6D9B-453C-A521-0F0124D1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360218"/>
            <a:ext cx="737825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눈 먼 자에게 다시 보게 함을 전파하며 눌린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4E0BF47F-B962-469B-BB0E-20BCBDE8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969669"/>
            <a:ext cx="331291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자를 자유롭게 하고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E24F8E9A-C558-4146-B84E-909AACD2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39135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19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9E9AE9D3-BEEF-4876-8A6D-C3019D38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739110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주의 은혜의 해를 전파하게 하려 하심이라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B1E2DDEA-19FB-4E0B-8B96-EF35A307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348561"/>
            <a:ext cx="155971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하였더라</a:t>
            </a:r>
          </a:p>
        </p:txBody>
      </p:sp>
      <p:sp>
        <p:nvSpPr>
          <p:cNvPr id="14" name="H2 13">
            <a:extLst xmlns:a="http://schemas.openxmlformats.org/drawingml/2006/main">
              <a:ext uri="{FF2B5EF4-FFF2-40B4-BE49-F238E27FC236}">
                <a16:creationId xmlns:a16="http://schemas.microsoft.com/office/drawing/2014/main" id="{0C8E15EF-BD7C-4CFF-A37B-1A80E353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28788"/>
            <a:ext cx="210192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주의 은혜의 해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A9F74C09-175F-4895-B27A-7C4C9C02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22475"/>
            <a:ext cx="454773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예수님은 공생애를 시작하시며 회당에서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51E558C9-6FFF-4E69-AA23-F239A6C27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48124"/>
            <a:ext cx="468308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이사야의 글(사 61:1-2)을 찾아 읽으셨다.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DE3E24F9-0B60-48AA-9FC3-4EF3E8BB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73772"/>
            <a:ext cx="49509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메시아가 이루실 구원을 설명하는 예언이다.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025E8EFE-323A-448F-B62B-7ED38EA3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59411"/>
            <a:ext cx="449706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‘은혜의 해’는 하나님께서 기쁨으로 맞아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8A7EC302-1C76-4246-B44B-29D33CC5F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85059"/>
            <a:ext cx="459124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주시는 것, 곧 하나님의 환대를 가리킨다.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29605EBC-73BE-4C81-BF52-E2B16BD1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70698"/>
            <a:ext cx="458890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 환대로 포로 된 자가 자유를 얻고 눌린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8FB197BA-A7C0-4B80-AD04-978A1E5A7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96346"/>
            <a:ext cx="451539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자가 놓임을 받는다. 예수님은 이 말씀이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F6448557-51AA-419C-8705-61CFD446A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721995"/>
            <a:ext cx="294786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성취되었다고 선언하신다.</a:t>
            </a:r>
          </a:p>
        </p:txBody>
      </p:sp>
    </p:spTree>
    <p:extLst>
      <p:ext uri="{BB962C8B-B14F-4D97-AF65-F5344CB8AC3E}">
        <p14:creationId xmlns:p14="http://schemas.microsoft.com/office/powerpoint/2010/main" val="1745022729"/>
      </p:ext>
    </p:extLst>
  </p:cSld>
</p:sld>
</file>

<file path=ppt/slides/slide9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Rule 1">
            <a:extLst xmlns:a="http://schemas.openxmlformats.org/drawingml/2006/main">
              <a:ext uri="{FF2B5EF4-FFF2-40B4-BE49-F238E27FC236}">
                <a16:creationId xmlns:a16="http://schemas.microsoft.com/office/drawing/2014/main" id="{F95C9103-B7F9-4852-8AA8-DFC0A14EC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13298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04DECFCB-2D7E-4BA0-A874-F932DF4D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832348"/>
            <a:ext cx="0" cy="275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F08B24D3-234F-41F7-A052-F2A303A5B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832348"/>
            <a:ext cx="0" cy="275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640AC79F-3F1B-48D6-BA0E-DDC5DAD75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2832348"/>
            <a:ext cx="0" cy="275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E8642266-5118-49DC-A9F1-AAC11CF2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9C65762-B7C1-4CCC-B862-78292C71E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 / 32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114709E2-5908-42ED-B5A8-89B673BC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767036"/>
            <a:ext cx="4352044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희년에서 십자가로</a:t>
            </a:r>
          </a:p>
        </p:txBody>
      </p:sp>
      <p:sp>
        <p:nvSpPr>
          <p:cNvPr id="8" name="node-n 4">
            <a:extLst xmlns:a="http://schemas.openxmlformats.org/drawingml/2006/main">
              <a:ext uri="{FF2B5EF4-FFF2-40B4-BE49-F238E27FC236}">
                <a16:creationId xmlns:a16="http://schemas.microsoft.com/office/drawing/2014/main" id="{2918AA00-1EAF-45A9-AD00-AEBC6CAEC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60948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9" name="H3 5">
            <a:extLst xmlns:a="http://schemas.openxmlformats.org/drawingml/2006/main">
              <a:ext uri="{FF2B5EF4-FFF2-40B4-BE49-F238E27FC236}">
                <a16:creationId xmlns:a16="http://schemas.microsoft.com/office/drawing/2014/main" id="{EA1B07CB-968F-4302-83D2-00F69363F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6584"/>
            <a:ext cx="82272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희년</a:t>
            </a:r>
          </a:p>
        </p:txBody>
      </p:sp>
      <p:sp>
        <p:nvSpPr>
          <p:cNvPr id="10" name="P 6">
            <a:extLst xmlns:a="http://schemas.openxmlformats.org/drawingml/2006/main">
              <a:ext uri="{FF2B5EF4-FFF2-40B4-BE49-F238E27FC236}">
                <a16:creationId xmlns:a16="http://schemas.microsoft.com/office/drawing/2014/main" id="{46CFE87C-5B6B-4A89-9228-8A441F17D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97672"/>
            <a:ext cx="291586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안식년이 일곱 번 지난 뒤,</a:t>
            </a:r>
          </a:p>
        </p:txBody>
      </p:sp>
      <p:sp>
        <p:nvSpPr>
          <p:cNvPr id="11" name="P 7">
            <a:extLst xmlns:a="http://schemas.openxmlformats.org/drawingml/2006/main">
              <a:ext uri="{FF2B5EF4-FFF2-40B4-BE49-F238E27FC236}">
                <a16:creationId xmlns:a16="http://schemas.microsoft.com/office/drawing/2014/main" id="{F346B5A6-A789-4D64-BD7B-FC697BE8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05015"/>
            <a:ext cx="276651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잃은 땅이 돌아오고 종이</a:t>
            </a:r>
          </a:p>
        </p:txBody>
      </p:sp>
      <p:sp>
        <p:nvSpPr>
          <p:cNvPr id="12" name="P 8">
            <a:extLst xmlns:a="http://schemas.openxmlformats.org/drawingml/2006/main">
              <a:ext uri="{FF2B5EF4-FFF2-40B4-BE49-F238E27FC236}">
                <a16:creationId xmlns:a16="http://schemas.microsoft.com/office/drawing/2014/main" id="{AC583BDF-4A9D-4988-A940-59CF36F3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12357"/>
            <a:ext cx="308705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가족에게 돌아감 (레 25:8-</a:t>
            </a:r>
          </a:p>
        </p:txBody>
      </p:sp>
      <p:sp>
        <p:nvSpPr>
          <p:cNvPr id="13" name="P 9">
            <a:extLst xmlns:a="http://schemas.openxmlformats.org/drawingml/2006/main">
              <a:ext uri="{FF2B5EF4-FFF2-40B4-BE49-F238E27FC236}">
                <a16:creationId xmlns:a16="http://schemas.microsoft.com/office/drawing/2014/main" id="{7699A6F9-1EBB-45ED-AF50-A17001923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19700"/>
            <a:ext cx="55200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10)</a:t>
            </a:r>
          </a:p>
        </p:txBody>
      </p:sp>
      <p:sp>
        <p:nvSpPr>
          <p:cNvPr id="14" name="node-n 10">
            <a:extLst xmlns:a="http://schemas.openxmlformats.org/drawingml/2006/main">
              <a:ext uri="{FF2B5EF4-FFF2-40B4-BE49-F238E27FC236}">
                <a16:creationId xmlns:a16="http://schemas.microsoft.com/office/drawing/2014/main" id="{20C5768B-747F-4824-B615-FAAD9261E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060948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5" name="H3 11">
            <a:extLst xmlns:a="http://schemas.openxmlformats.org/drawingml/2006/main">
              <a:ext uri="{FF2B5EF4-FFF2-40B4-BE49-F238E27FC236}">
                <a16:creationId xmlns:a16="http://schemas.microsoft.com/office/drawing/2014/main" id="{1E3C9FAA-0E22-4D34-8E38-90D99B5B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386584"/>
            <a:ext cx="1138833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속죄일</a:t>
            </a:r>
          </a:p>
        </p:txBody>
      </p:sp>
      <p:sp>
        <p:nvSpPr>
          <p:cNvPr id="16" name="P 12">
            <a:extLst xmlns:a="http://schemas.openxmlformats.org/drawingml/2006/main">
              <a:ext uri="{FF2B5EF4-FFF2-40B4-BE49-F238E27FC236}">
                <a16:creationId xmlns:a16="http://schemas.microsoft.com/office/drawing/2014/main" id="{4334C9AF-980D-47AF-80C1-083F1072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997672"/>
            <a:ext cx="30208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희년은 정초가 아닌 일곱째</a:t>
            </a:r>
          </a:p>
        </p:txBody>
      </p:sp>
      <p:sp>
        <p:nvSpPr>
          <p:cNvPr id="17" name="P 13">
            <a:extLst xmlns:a="http://schemas.openxmlformats.org/drawingml/2006/main">
              <a:ext uri="{FF2B5EF4-FFF2-40B4-BE49-F238E27FC236}">
                <a16:creationId xmlns:a16="http://schemas.microsoft.com/office/drawing/2014/main" id="{8C6DC86A-934D-456F-AEA0-0F582364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405015"/>
            <a:ext cx="284202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달 열흘, 속죄일에 시작됨</a:t>
            </a:r>
          </a:p>
        </p:txBody>
      </p:sp>
      <p:sp>
        <p:nvSpPr>
          <p:cNvPr id="18" name="node-n 14">
            <a:extLst xmlns:a="http://schemas.openxmlformats.org/drawingml/2006/main">
              <a:ext uri="{FF2B5EF4-FFF2-40B4-BE49-F238E27FC236}">
                <a16:creationId xmlns:a16="http://schemas.microsoft.com/office/drawing/2014/main" id="{2A6056A7-ADA6-4063-84DF-B28B7202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3060948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9" name="H3 15">
            <a:extLst xmlns:a="http://schemas.openxmlformats.org/drawingml/2006/main">
              <a:ext uri="{FF2B5EF4-FFF2-40B4-BE49-F238E27FC236}">
                <a16:creationId xmlns:a16="http://schemas.microsoft.com/office/drawing/2014/main" id="{C9BFCAC6-F312-4847-90EF-6A74894C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3386584"/>
            <a:ext cx="1536799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은혜의 해</a:t>
            </a:r>
          </a:p>
        </p:txBody>
      </p:sp>
      <p:sp>
        <p:nvSpPr>
          <p:cNvPr id="20" name="P 16">
            <a:extLst xmlns:a="http://schemas.openxmlformats.org/drawingml/2006/main">
              <a:ext uri="{FF2B5EF4-FFF2-40B4-BE49-F238E27FC236}">
                <a16:creationId xmlns:a16="http://schemas.microsoft.com/office/drawing/2014/main" id="{E2F0F4EB-B5FD-444B-AF10-73FCA32B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3997672"/>
            <a:ext cx="294703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이사야가 예언한 여호와의</a:t>
            </a:r>
          </a:p>
        </p:txBody>
      </p:sp>
      <p:sp>
        <p:nvSpPr>
          <p:cNvPr id="21" name="P 17">
            <a:extLst xmlns:a="http://schemas.openxmlformats.org/drawingml/2006/main">
              <a:ext uri="{FF2B5EF4-FFF2-40B4-BE49-F238E27FC236}">
                <a16:creationId xmlns:a16="http://schemas.microsoft.com/office/drawing/2014/main" id="{5A8A7FCC-3D58-4DF1-963F-DCED87887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405015"/>
            <a:ext cx="30208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은혜의 해는 희년과 맞닿아</a:t>
            </a:r>
          </a:p>
        </p:txBody>
      </p:sp>
      <p:sp>
        <p:nvSpPr>
          <p:cNvPr id="22" name="P 18">
            <a:extLst xmlns:a="http://schemas.openxmlformats.org/drawingml/2006/main">
              <a:ext uri="{FF2B5EF4-FFF2-40B4-BE49-F238E27FC236}">
                <a16:creationId xmlns:a16="http://schemas.microsoft.com/office/drawing/2014/main" id="{AD352C32-A2A6-407F-93C4-96BC4EF88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812357"/>
            <a:ext cx="191624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있음 (사 61:1-2)</a:t>
            </a:r>
          </a:p>
        </p:txBody>
      </p:sp>
      <p:sp>
        <p:nvSpPr>
          <p:cNvPr id="23" name="node-n 19">
            <a:extLst xmlns:a="http://schemas.openxmlformats.org/drawingml/2006/main">
              <a:ext uri="{FF2B5EF4-FFF2-40B4-BE49-F238E27FC236}">
                <a16:creationId xmlns:a16="http://schemas.microsoft.com/office/drawing/2014/main" id="{95E779A1-E054-4CA3-BE20-5EE712D4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3060948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24" name="H3 20">
            <a:extLst xmlns:a="http://schemas.openxmlformats.org/drawingml/2006/main">
              <a:ext uri="{FF2B5EF4-FFF2-40B4-BE49-F238E27FC236}">
                <a16:creationId xmlns:a16="http://schemas.microsoft.com/office/drawing/2014/main" id="{495AAF7C-E6AC-4FBB-9EB2-A4F02553D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3386584"/>
            <a:ext cx="1138833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</a:t>
            </a:r>
          </a:p>
        </p:txBody>
      </p:sp>
      <p:sp>
        <p:nvSpPr>
          <p:cNvPr id="25" name="P 21">
            <a:extLst xmlns:a="http://schemas.openxmlformats.org/drawingml/2006/main">
              <a:ext uri="{FF2B5EF4-FFF2-40B4-BE49-F238E27FC236}">
                <a16:creationId xmlns:a16="http://schemas.microsoft.com/office/drawing/2014/main" id="{E72AA946-7C2C-41FF-909B-0CF301C8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3997672"/>
            <a:ext cx="269250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예수님의 피 흘리심으로</a:t>
            </a:r>
          </a:p>
        </p:txBody>
      </p:sp>
      <p:sp>
        <p:nvSpPr>
          <p:cNvPr id="26" name="P 22">
            <a:extLst xmlns:a="http://schemas.openxmlformats.org/drawingml/2006/main">
              <a:ext uri="{FF2B5EF4-FFF2-40B4-BE49-F238E27FC236}">
                <a16:creationId xmlns:a16="http://schemas.microsoft.com/office/drawing/2014/main" id="{0E4574FC-5C99-4591-B132-841A8144E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4405015"/>
            <a:ext cx="286685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진정한 희년이 시작됨 (눅</a:t>
            </a:r>
          </a:p>
        </p:txBody>
      </p:sp>
      <p:sp>
        <p:nvSpPr>
          <p:cNvPr id="27" name="P 23">
            <a:extLst xmlns:a="http://schemas.openxmlformats.org/drawingml/2006/main">
              <a:ext uri="{FF2B5EF4-FFF2-40B4-BE49-F238E27FC236}">
                <a16:creationId xmlns:a16="http://schemas.microsoft.com/office/drawing/2014/main" id="{6A491288-680C-40D0-BCCE-EF9446B4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4812357"/>
            <a:ext cx="117589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4:18-19)</a:t>
            </a:r>
          </a:p>
        </p:txBody>
      </p:sp>
      <p:sp>
        <p:nvSpPr>
          <p:cNvPr id="28" name="caption 24">
            <a:extLst xmlns:a="http://schemas.openxmlformats.org/drawingml/2006/main">
              <a:ext uri="{FF2B5EF4-FFF2-40B4-BE49-F238E27FC236}">
                <a16:creationId xmlns:a16="http://schemas.microsoft.com/office/drawing/2014/main" id="{ABA3E319-638F-49AE-B42F-B61112242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02238"/>
            <a:ext cx="12825436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희생제물의 피로 이스라엘이 정결하게 되는 때에 참된 자유와 회복이 주어졌다. 반역한 죄인들을 위해</a:t>
            </a:r>
          </a:p>
        </p:txBody>
      </p:sp>
      <p:sp>
        <p:nvSpPr>
          <p:cNvPr id="29" name="caption 25">
            <a:extLst xmlns:a="http://schemas.openxmlformats.org/drawingml/2006/main">
              <a:ext uri="{FF2B5EF4-FFF2-40B4-BE49-F238E27FC236}">
                <a16:creationId xmlns:a16="http://schemas.microsoft.com/office/drawing/2014/main" id="{EF0E37BC-78A9-4C82-9E9B-731240AA9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77744"/>
            <a:ext cx="8122849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아들을 내어주신 하나님의 환대에서 구원과 자유와 회복이 온다.</a:t>
            </a:r>
          </a:p>
        </p:txBody>
      </p:sp>
      <p:sp>
        <p:nvSpPr>
          <p:cNvPr id="30" name="step-arrow 26">
            <a:extLst xmlns:a="http://schemas.openxmlformats.org/drawingml/2006/main">
              <a:ext uri="{FF2B5EF4-FFF2-40B4-BE49-F238E27FC236}">
                <a16:creationId xmlns:a16="http://schemas.microsoft.com/office/drawing/2014/main" id="{27199006-A1F2-4D6B-9020-4D79258D3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6992" y="3015228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31" name="step-arrow 27">
            <a:extLst xmlns:a="http://schemas.openxmlformats.org/drawingml/2006/main">
              <a:ext uri="{FF2B5EF4-FFF2-40B4-BE49-F238E27FC236}">
                <a16:creationId xmlns:a16="http://schemas.microsoft.com/office/drawing/2014/main" id="{7D58330E-13E2-466E-9B05-FF1D20D61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1692" y="3015228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32" name="step-arrow 28">
            <a:extLst xmlns:a="http://schemas.openxmlformats.org/drawingml/2006/main">
              <a:ext uri="{FF2B5EF4-FFF2-40B4-BE49-F238E27FC236}">
                <a16:creationId xmlns:a16="http://schemas.microsoft.com/office/drawing/2014/main" id="{C475D44A-8329-42FB-98DE-3684A22E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6392" y="3015228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1356643951"/>
      </p:ext>
    </p:extLst>
  </p:cSld>
</p:sld>
</file>

<file path=ppt/slides/slide9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un-left 1">
            <a:extLst xmlns:a="http://schemas.openxmlformats.org/drawingml/2006/main">
              <a:ext uri="{FF2B5EF4-FFF2-40B4-BE49-F238E27FC236}">
                <a16:creationId xmlns:a16="http://schemas.microsoft.com/office/drawing/2014/main" id="{D991073F-3E7A-44F3-9A98-0761DE5F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3F651C9-4750-47C5-BB74-008DBFEE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 / 32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A0DA1C59-F344-4793-BD4E-D8104B3D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90552"/>
            <a:ext cx="9792391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성도와 교회의 기초는 하나님의 환대에 있다.</a:t>
            </a:r>
          </a:p>
        </p:txBody>
      </p:sp>
      <p:sp>
        <p:nvSpPr>
          <p:cNvPr id="4" name="key-note 4">
            <a:extLst xmlns:a="http://schemas.openxmlformats.org/drawingml/2006/main">
              <a:ext uri="{FF2B5EF4-FFF2-40B4-BE49-F238E27FC236}">
                <a16:creationId xmlns:a16="http://schemas.microsoft.com/office/drawing/2014/main" id="{D09A6887-DF11-42C5-9901-BCF1FEFA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27612"/>
            <a:ext cx="11910822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아들을 보내어 죄인들을 환대하신 하나님은 이제 교회를 세상에 보내어 하나님의 환대가 되게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7E83A74D-52BF-4C7B-9FD7-0613A427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20382"/>
            <a:ext cx="5420678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하신다. 환대는 교회와 성도의 정체성이다.</a:t>
            </a:r>
          </a:p>
        </p:txBody>
      </p:sp>
    </p:spTree>
    <p:extLst>
      <p:ext uri="{BB962C8B-B14F-4D97-AF65-F5344CB8AC3E}">
        <p14:creationId xmlns:p14="http://schemas.microsoft.com/office/powerpoint/2010/main" val="2032847490"/>
      </p:ext>
    </p:extLst>
  </p:cSld>
</p:sld>
</file>

<file path=ppt/slides/slide10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ule 1">
            <a:extLst xmlns:a="http://schemas.openxmlformats.org/drawingml/2006/main">
              <a:ext uri="{FF2B5EF4-FFF2-40B4-BE49-F238E27FC236}">
                <a16:creationId xmlns:a16="http://schemas.microsoft.com/office/drawing/2014/main" id="{5AF4D3C6-9621-40A2-8D25-71E6B324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85057"/>
            <a:ext cx="0" cy="38731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D8B9898A-9690-4380-A2AF-D5E5E9DD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841B97E-6052-4C2A-9C42-909639A2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0EA1EDBE-7427-4F91-AEE4-E705A232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85057"/>
            <a:ext cx="2983540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18:1-2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43D883D1-299A-4FFF-BA1E-D09F0AE5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4025" y="2132707"/>
            <a:ext cx="204442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18:1-8 · 1/3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0E897541-D46D-4DC7-AD26-34EFA533A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75670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593D90A4-2FC4-422F-BAAD-B35DB656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75645"/>
            <a:ext cx="726957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여호와께서 마므레의 상수리나무들이 있는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4FBFACAE-4365-4E65-B6B3-2E203A52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85096"/>
            <a:ext cx="688619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곳에서 아브라함에게 나타나시니라 날이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1AB4CB15-722F-4E9D-BC2F-9903FAD8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994547"/>
            <a:ext cx="687185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뜨거울 때에 그가 장막 문에 앉아 있다가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49F8E865-BA26-4167-ABFA-9798ED74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64013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B96C28F9-364F-4905-95FB-1D4B29B5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763988"/>
            <a:ext cx="648864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눈을 들어 본즉 사람 셋이 맞은편에 서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CC65DD06-3951-442D-B1D9-98B517290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373439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있는지라 그가 그들을 보자 곧 장막 문에서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855D81EF-9584-4704-9C40-05BFC5C6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982891"/>
            <a:ext cx="585923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달려나가 영접하며 몸을 땅에 굽혀</a:t>
            </a:r>
          </a:p>
        </p:txBody>
      </p:sp>
      <p:sp>
        <p:nvSpPr>
          <p:cNvPr id="14" name="H2 13">
            <a:extLst xmlns:a="http://schemas.openxmlformats.org/drawingml/2006/main">
              <a:ext uri="{FF2B5EF4-FFF2-40B4-BE49-F238E27FC236}">
                <a16:creationId xmlns:a16="http://schemas.microsoft.com/office/drawing/2014/main" id="{2CF1DF36-EA74-4FD7-8542-9161B511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72568"/>
            <a:ext cx="380130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눈을 들어 보고 달려나가다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C8DF439B-8D7F-4371-9134-33D4B2F36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66256"/>
            <a:ext cx="482710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1절: 여호와께서 나타나셨지만, 아브라함이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56A00069-A499-49D9-9324-8B5B04F3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91904"/>
            <a:ext cx="451539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처음부터 이를 알아챈 것은 아니다. 그는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7ED84B48-68C7-45C4-BBE8-48565D7F0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17553"/>
            <a:ext cx="48442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더운 대낮에 눈에 들어온 사람 셋을 보았다.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873155C9-EE92-4BDF-BBE9-A259A9A4D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03191"/>
            <a:ext cx="450856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2절: 고대 근동에는 환대 문화가 있었다.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9C70F129-F845-46B6-B2BD-2DEEEF517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28840"/>
            <a:ext cx="48432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그래도 지체 없이 달려 나가 몸을 땅에 굽힌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32C2D0C5-A13F-4445-9294-22379DED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54488"/>
            <a:ext cx="411268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아브라함의 환대는 과하다 싶을 만큼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F85A5009-7010-4404-AE2D-B1F16709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380137"/>
            <a:ext cx="139332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적극적이다.</a:t>
            </a:r>
          </a:p>
        </p:txBody>
      </p:sp>
    </p:spTree>
    <p:extLst>
      <p:ext uri="{BB962C8B-B14F-4D97-AF65-F5344CB8AC3E}">
        <p14:creationId xmlns:p14="http://schemas.microsoft.com/office/powerpoint/2010/main" val="1174617823"/>
      </p:ext>
    </p:extLst>
  </p:cSld>
</p:sld>
</file>

<file path=ppt/slides/slide10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ule 1">
            <a:extLst xmlns:a="http://schemas.openxmlformats.org/drawingml/2006/main">
              <a:ext uri="{FF2B5EF4-FFF2-40B4-BE49-F238E27FC236}">
                <a16:creationId xmlns:a16="http://schemas.microsoft.com/office/drawing/2014/main" id="{54999A3D-686A-4900-969C-970811A4B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446312"/>
            <a:ext cx="0" cy="28714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3803D0B0-BCE1-43EC-A281-D4808B395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AF413565-073D-462F-AE5A-596B38F29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7B39E9F3-2978-489B-AEA7-B05DE2A08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46312"/>
            <a:ext cx="3093387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18:3-5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C4336537-21ED-4B8D-8516-9B7C14FF9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102" y="1703487"/>
            <a:ext cx="194224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18:1-8 · 2/3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FBF9CF11-0E48-4FE6-9B38-10E76B8B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3707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C8C77505-A813-4B7D-8BF4-E0EBCFFF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323207"/>
            <a:ext cx="725674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이르되 내 주여 내가 주께 은혜를 입었사오면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F36BD62A-7EC6-4577-925D-B4842D966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902148"/>
            <a:ext cx="629462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원하건대 종을 떠나 지나가지 마시옵고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5AA07DB2-AD1A-4547-99AB-3844A12F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23543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87F41914-1D70-4210-BCB3-5FB4E5AC8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633043"/>
            <a:ext cx="798516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물을 조금 가져오게 하사 당신들의 발을 씻으시고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1C265426-7C01-4899-9623-003540ED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211985"/>
            <a:ext cx="3511606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나무 아래에서 쉬소서</a:t>
            </a:r>
          </a:p>
        </p:txBody>
      </p:sp>
      <p:sp>
        <p:nvSpPr>
          <p:cNvPr id="12" name="verse-num 11">
            <a:extLst xmlns:a="http://schemas.openxmlformats.org/drawingml/2006/main">
              <a:ext uri="{FF2B5EF4-FFF2-40B4-BE49-F238E27FC236}">
                <a16:creationId xmlns:a16="http://schemas.microsoft.com/office/drawing/2014/main" id="{AD0EC14B-3447-4024-87BC-2C38E1A6A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33380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5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9294EBEF-25FF-4FD6-8E4F-4ED129BF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942880"/>
            <a:ext cx="7139892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떡을 조금 가져오리니 당신들의 마음을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CBC9E442-3EE9-47CB-8EED-029E98BF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521821"/>
            <a:ext cx="786815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상쾌하게 하신 후에 지나가소서 당신들이 종에게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757ED98F-95FE-49D9-B040-BA1A5E7A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100763"/>
            <a:ext cx="6658832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오셨음이니이다 그들이 이르되 네 말대로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4FA259D5-F077-4715-BAB8-A8B02551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679704"/>
            <a:ext cx="149125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그리하라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A05636DA-3EE9-4BD1-B0FD-188917F7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30400"/>
            <a:ext cx="3919323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지나가지 마시고 쉬어 가소서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23C6B774-4C67-4ACF-AA36-F9588C5C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90899"/>
            <a:ext cx="4820769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3-5절: 아브라함은 발 씻을 물과 나무 그늘과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A354C969-9A31-4947-B7B2-FA45EBB5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95414"/>
            <a:ext cx="4632246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떡을 내놓으며 나그네들에게 쉬었다 가기를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DA17C02B-C8A3-43B7-A165-D1E2661F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999929"/>
            <a:ext cx="111740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강권한다.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33BBFB37-DCFD-42BD-BB20-77BA36786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56397"/>
            <a:ext cx="458424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그는 자신을 ‘종’이라 부르며 겸손한 태도로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18B155DF-0779-41BC-AA4C-7DE4FDAF7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60912"/>
            <a:ext cx="161166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손님을 맞는다.</a:t>
            </a:r>
          </a:p>
        </p:txBody>
      </p:sp>
    </p:spTree>
    <p:extLst>
      <p:ext uri="{BB962C8B-B14F-4D97-AF65-F5344CB8AC3E}">
        <p14:creationId xmlns:p14="http://schemas.microsoft.com/office/powerpoint/2010/main" val="895222548"/>
      </p:ext>
    </p:extLst>
  </p:cSld>
</p:sld>
</file>

<file path=ppt/slides/slide10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Rule 1">
            <a:extLst xmlns:a="http://schemas.openxmlformats.org/drawingml/2006/main">
              <a:ext uri="{FF2B5EF4-FFF2-40B4-BE49-F238E27FC236}">
                <a16:creationId xmlns:a16="http://schemas.microsoft.com/office/drawing/2014/main" id="{489840BF-DC71-4A31-BC79-37D119DE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435745"/>
            <a:ext cx="0" cy="46038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F7C582CE-89A7-4415-AAD5-4F159AC5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958A322-3F0B-41DA-BE8D-6099C0ABC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9615D62F-A196-4671-AF90-13265E95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26220"/>
            <a:ext cx="2937200" cy="683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18:6-8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DE7A0FEE-73F5-451E-A5B5-FA6E9415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650" y="1683395"/>
            <a:ext cx="1772543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18:1-8 · 3/3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7A365D25-D5E7-4B0A-AF3D-7A1CD6F7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29768"/>
            <a:ext cx="313730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6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9A5B916B-86AD-483D-B055-15821D10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2258318"/>
            <a:ext cx="794916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아브라함이 급히 장막으로 가서 사라에게 이르되 속히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D46EE237-ABA4-424F-931A-170C5F08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2786360"/>
            <a:ext cx="7723465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고운 가루 세 스아를 가져다가 반죽하여 떡을 만들라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B9E6ED75-60F1-421F-9C34-85A96FFE5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3314402"/>
            <a:ext cx="783878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하고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0CDA869C-3471-420D-B75D-7D0F579E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52454"/>
            <a:ext cx="313730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90B33D13-FE83-407D-A49E-2DD22410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3981004"/>
            <a:ext cx="805584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아브라함이 또 가축 떼 있는 곳으로 달려가서 기름지고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DA1C76E4-3292-4878-B056-33F26186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4509046"/>
            <a:ext cx="6620161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좋은 송아지를 잡아 하인에게 주니 그가 급히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B354EB5B-62D3-40EF-BB90-87DB87FA8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5037088"/>
            <a:ext cx="167387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요리한지라</a:t>
            </a:r>
          </a:p>
        </p:txBody>
      </p:sp>
      <p:sp>
        <p:nvSpPr>
          <p:cNvPr id="14" name="verse-num 13">
            <a:extLst xmlns:a="http://schemas.openxmlformats.org/drawingml/2006/main">
              <a:ext uri="{FF2B5EF4-FFF2-40B4-BE49-F238E27FC236}">
                <a16:creationId xmlns:a16="http://schemas.microsoft.com/office/drawing/2014/main" id="{CE3C112C-691B-4818-80BD-80D61D12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875139"/>
            <a:ext cx="313730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4D200CF4-D5EA-46D9-81B9-4B19A453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5703689"/>
            <a:ext cx="794916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아브라함이 엉긴 젖과 우유와 하인이 요리한 송아지를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DC4C5AFD-B416-4BBC-99F4-CE7A4FD8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6231731"/>
            <a:ext cx="7830145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가져다가 그들 앞에 차려 놓고 나무 아래에 모셔 서매</a:t>
            </a:r>
          </a:p>
        </p:txBody>
      </p:sp>
      <p:sp>
        <p:nvSpPr>
          <p:cNvPr id="17" name="verse-text 16">
            <a:extLst xmlns:a="http://schemas.openxmlformats.org/drawingml/2006/main">
              <a:ext uri="{FF2B5EF4-FFF2-40B4-BE49-F238E27FC236}">
                <a16:creationId xmlns:a16="http://schemas.microsoft.com/office/drawing/2014/main" id="{816E58E4-1E68-48C8-83E9-E7E27C3F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6759773"/>
            <a:ext cx="2432471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그들이 먹으니라</a:t>
            </a:r>
          </a:p>
        </p:txBody>
      </p:sp>
      <p:sp>
        <p:nvSpPr>
          <p:cNvPr id="18" name="H2 17">
            <a:extLst xmlns:a="http://schemas.openxmlformats.org/drawingml/2006/main">
              <a:ext uri="{FF2B5EF4-FFF2-40B4-BE49-F238E27FC236}">
                <a16:creationId xmlns:a16="http://schemas.microsoft.com/office/drawing/2014/main" id="{7A306C96-2BF8-4A04-A9C8-76173330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04652"/>
            <a:ext cx="3991999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가진 것 가운데 가장 좋은 것으로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CEC25815-7BF5-4288-9D6A-1AEE137F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09639"/>
            <a:ext cx="4578239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6-7절: ‘급히’, ‘속히’, ‘달려가서’가 거듭 나온다.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482FEFCC-3E6E-4415-8A08-CD0955AEF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78732"/>
            <a:ext cx="4290036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아브라함은 아내와 종을 시켜 서둘러 음식을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8926AB54-00DB-486E-9EA0-022FF748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47826"/>
            <a:ext cx="1035993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준비한다.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957B8419-15DA-4C60-A716-5480E0FE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355479"/>
            <a:ext cx="4859107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그는 알지 못하는 손님들을 자신이 가진 가장 좋은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01F6EAF5-5EEC-43E2-964A-4838B7E3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24573"/>
            <a:ext cx="168399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것으로 대접했다.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533D59CB-AC35-4748-BFDF-A9A02877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32225"/>
            <a:ext cx="4005501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아브라함은 하나님이 받으실 만한 대접을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A7B9DE3E-8879-4119-A9E0-D93DE4F8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01319"/>
            <a:ext cx="4732425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나그네에게 베풀었고, 결과적으로 하나님을 옳게</a:t>
            </a:r>
          </a:p>
        </p:txBody>
      </p:sp>
      <p:sp>
        <p:nvSpPr>
          <p:cNvPr id="26" name="LI 25">
            <a:extLst xmlns:a="http://schemas.openxmlformats.org/drawingml/2006/main">
              <a:ext uri="{FF2B5EF4-FFF2-40B4-BE49-F238E27FC236}">
                <a16:creationId xmlns:a16="http://schemas.microsoft.com/office/drawing/2014/main" id="{745FF0CD-A052-44B6-98CC-78877084D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70413"/>
            <a:ext cx="4574905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대접했다. 성경은 객을 대접하는 일을 하나님을</a:t>
            </a:r>
          </a:p>
        </p:txBody>
      </p:sp>
      <p:sp>
        <p:nvSpPr>
          <p:cNvPr id="27" name="LI 26">
            <a:extLst xmlns:a="http://schemas.openxmlformats.org/drawingml/2006/main">
              <a:ext uri="{FF2B5EF4-FFF2-40B4-BE49-F238E27FC236}">
                <a16:creationId xmlns:a16="http://schemas.microsoft.com/office/drawing/2014/main" id="{1CF42E72-88A7-42EC-B764-06D531DF2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339507"/>
            <a:ext cx="4458224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대접하는 일과 동일시하곤 한다(마 25:40; 히</a:t>
            </a:r>
          </a:p>
        </p:txBody>
      </p:sp>
      <p:sp>
        <p:nvSpPr>
          <p:cNvPr id="28" name="LI 27">
            <a:extLst xmlns:a="http://schemas.openxmlformats.org/drawingml/2006/main">
              <a:ext uri="{FF2B5EF4-FFF2-40B4-BE49-F238E27FC236}">
                <a16:creationId xmlns:a16="http://schemas.microsoft.com/office/drawing/2014/main" id="{DF276EC0-0B0E-4547-9D3A-6D478356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708600"/>
            <a:ext cx="75813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13:2).</a:t>
            </a:r>
          </a:p>
        </p:txBody>
      </p:sp>
    </p:spTree>
    <p:extLst>
      <p:ext uri="{BB962C8B-B14F-4D97-AF65-F5344CB8AC3E}">
        <p14:creationId xmlns:p14="http://schemas.microsoft.com/office/powerpoint/2010/main" val="1309542522"/>
      </p:ext>
    </p:extLst>
  </p:cSld>
</p:sld>
</file>

<file path=ppt/slides/slide10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Rule 1">
            <a:extLst xmlns:a="http://schemas.openxmlformats.org/drawingml/2006/main">
              <a:ext uri="{FF2B5EF4-FFF2-40B4-BE49-F238E27FC236}">
                <a16:creationId xmlns:a16="http://schemas.microsoft.com/office/drawing/2014/main" id="{2ACD97CF-A6C7-4E15-B85A-22F912AB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7550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A9A9A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D2635D2C-6A40-4C58-8E30-C8A77571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65823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0F87BABA-9C44-4520-B11A-F50E88A2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13077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4261673E-7F39-4780-9723-FF4DA1449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60330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A01F5B05-EA18-4004-9A8D-90F85A30F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0758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F18BA4E5-70DC-48CF-B628-055F09AFA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7550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497392EB-2397-40B1-BB00-84392768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965823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8" name="Rule 8">
            <a:extLst xmlns:a="http://schemas.openxmlformats.org/drawingml/2006/main">
              <a:ext uri="{FF2B5EF4-FFF2-40B4-BE49-F238E27FC236}">
                <a16:creationId xmlns:a16="http://schemas.microsoft.com/office/drawing/2014/main" id="{94E54A75-98FB-461F-8F8C-938F5DFE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03381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9" name="Rule 9">
            <a:extLst xmlns:a="http://schemas.openxmlformats.org/drawingml/2006/main">
              <a:ext uri="{FF2B5EF4-FFF2-40B4-BE49-F238E27FC236}">
                <a16:creationId xmlns:a16="http://schemas.microsoft.com/office/drawing/2014/main" id="{BC427098-D1EE-4782-B22B-8C4D4ADB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10180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0" name="Rule 10">
            <a:extLst xmlns:a="http://schemas.openxmlformats.org/drawingml/2006/main">
              <a:ext uri="{FF2B5EF4-FFF2-40B4-BE49-F238E27FC236}">
                <a16:creationId xmlns:a16="http://schemas.microsoft.com/office/drawing/2014/main" id="{26565262-AB19-4868-A638-D5FC9D20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74905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1" name="run-left 1">
            <a:extLst xmlns:a="http://schemas.openxmlformats.org/drawingml/2006/main">
              <a:ext uri="{FF2B5EF4-FFF2-40B4-BE49-F238E27FC236}">
                <a16:creationId xmlns:a16="http://schemas.microsoft.com/office/drawing/2014/main" id="{8BD69745-C37E-4E0E-B2BD-EA0525E1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1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D80526B-0141-4721-B849-3DA66B333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 / 32</a:t>
            </a:r>
          </a:p>
        </p:txBody>
      </p:sp>
      <p:sp>
        <p:nvSpPr>
          <p:cNvPr id="13" name="eyebrow 3">
            <a:extLst xmlns:a="http://schemas.openxmlformats.org/drawingml/2006/main">
              <a:ext uri="{FF2B5EF4-FFF2-40B4-BE49-F238E27FC236}">
                <a16:creationId xmlns:a16="http://schemas.microsoft.com/office/drawing/2014/main" id="{271111E1-89FD-40A1-8ABC-6B9F59D2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30536"/>
            <a:ext cx="1631603" cy="3420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18-19장</a:t>
            </a:r>
          </a:p>
        </p:txBody>
      </p:sp>
      <p:sp>
        <p:nvSpPr>
          <p:cNvPr id="14" name="title 4">
            <a:extLst xmlns:a="http://schemas.openxmlformats.org/drawingml/2006/main">
              <a:ext uri="{FF2B5EF4-FFF2-40B4-BE49-F238E27FC236}">
                <a16:creationId xmlns:a16="http://schemas.microsoft.com/office/drawing/2014/main" id="{0D221FEF-7144-43E5-9C1D-E0010742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46511"/>
            <a:ext cx="7240738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아브라함의 장막과 소돔의 성문</a:t>
            </a:r>
          </a:p>
        </p:txBody>
      </p:sp>
      <p:sp>
        <p:nvSpPr>
          <p:cNvPr id="15" name="H3 5">
            <a:extLst xmlns:a="http://schemas.openxmlformats.org/drawingml/2006/main">
              <a:ext uri="{FF2B5EF4-FFF2-40B4-BE49-F238E27FC236}">
                <a16:creationId xmlns:a16="http://schemas.microsoft.com/office/drawing/2014/main" id="{5E57EE0E-8CC8-4442-903E-B8B8DB918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99495"/>
            <a:ext cx="2288953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아브라함의 장막</a:t>
            </a:r>
          </a:p>
        </p:txBody>
      </p:sp>
      <p:sp>
        <p:nvSpPr>
          <p:cNvPr id="16" name="sub 6">
            <a:extLst xmlns:a="http://schemas.openxmlformats.org/drawingml/2006/main">
              <a:ext uri="{FF2B5EF4-FFF2-40B4-BE49-F238E27FC236}">
                <a16:creationId xmlns:a16="http://schemas.microsoft.com/office/drawing/2014/main" id="{AB438354-47DC-42FC-825C-912123C63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56695"/>
            <a:ext cx="1225897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18장</a:t>
            </a:r>
          </a:p>
        </p:txBody>
      </p:sp>
      <p:sp>
        <p:nvSpPr>
          <p:cNvPr id="17" name="LI 7">
            <a:extLst xmlns:a="http://schemas.openxmlformats.org/drawingml/2006/main">
              <a:ext uri="{FF2B5EF4-FFF2-40B4-BE49-F238E27FC236}">
                <a16:creationId xmlns:a16="http://schemas.microsoft.com/office/drawing/2014/main" id="{B878A57B-52C6-4C12-8D1D-19B4D0C23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31469"/>
            <a:ext cx="4061174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나그네를 보자 달려 나가 영접한다.</a:t>
            </a:r>
          </a:p>
        </p:txBody>
      </p:sp>
      <p:sp>
        <p:nvSpPr>
          <p:cNvPr id="18" name="LI 8">
            <a:extLst xmlns:a="http://schemas.openxmlformats.org/drawingml/2006/main">
              <a:ext uri="{FF2B5EF4-FFF2-40B4-BE49-F238E27FC236}">
                <a16:creationId xmlns:a16="http://schemas.microsoft.com/office/drawing/2014/main" id="{0F5CF16C-9374-4CBE-9CB3-86DABA7BC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78722"/>
            <a:ext cx="5002125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가진 것 가운데 가장 좋은 것으로 대접한다.</a:t>
            </a:r>
          </a:p>
        </p:txBody>
      </p:sp>
      <p:sp>
        <p:nvSpPr>
          <p:cNvPr id="19" name="LI 9">
            <a:extLst xmlns:a="http://schemas.openxmlformats.org/drawingml/2006/main">
              <a:ext uri="{FF2B5EF4-FFF2-40B4-BE49-F238E27FC236}">
                <a16:creationId xmlns:a16="http://schemas.microsoft.com/office/drawing/2014/main" id="{3F96BA7B-00F6-4F8F-9BB2-7ACEA6B59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25976"/>
            <a:ext cx="466308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계획을 듣고 그 일에 초대된다.</a:t>
            </a:r>
          </a:p>
        </p:txBody>
      </p:sp>
      <p:sp>
        <p:nvSpPr>
          <p:cNvPr id="20" name="LI 10">
            <a:extLst xmlns:a="http://schemas.openxmlformats.org/drawingml/2006/main">
              <a:ext uri="{FF2B5EF4-FFF2-40B4-BE49-F238E27FC236}">
                <a16:creationId xmlns:a16="http://schemas.microsoft.com/office/drawing/2014/main" id="{AB67730A-84F0-41E7-9EE8-63BDC4916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73229"/>
            <a:ext cx="5112306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소돔의 구원을 중재하는 자리에까지 이른다.</a:t>
            </a:r>
          </a:p>
        </p:txBody>
      </p:sp>
      <p:sp>
        <p:nvSpPr>
          <p:cNvPr id="21" name="H3 11">
            <a:extLst xmlns:a="http://schemas.openxmlformats.org/drawingml/2006/main">
              <a:ext uri="{FF2B5EF4-FFF2-40B4-BE49-F238E27FC236}">
                <a16:creationId xmlns:a16="http://schemas.microsoft.com/office/drawing/2014/main" id="{B6305F04-6B7A-494E-AD34-1B193747B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99495"/>
            <a:ext cx="1671042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소돔의 성문</a:t>
            </a:r>
          </a:p>
        </p:txBody>
      </p:sp>
      <p:sp>
        <p:nvSpPr>
          <p:cNvPr id="22" name="sub 12">
            <a:extLst xmlns:a="http://schemas.openxmlformats.org/drawingml/2006/main">
              <a:ext uri="{FF2B5EF4-FFF2-40B4-BE49-F238E27FC236}">
                <a16:creationId xmlns:a16="http://schemas.microsoft.com/office/drawing/2014/main" id="{49F8A45D-7E2D-4444-A612-3DAE122F2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556695"/>
            <a:ext cx="1226939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19장</a:t>
            </a:r>
          </a:p>
        </p:txBody>
      </p:sp>
      <p:sp>
        <p:nvSpPr>
          <p:cNvPr id="23" name="LI 13">
            <a:extLst xmlns:a="http://schemas.openxmlformats.org/drawingml/2006/main">
              <a:ext uri="{FF2B5EF4-FFF2-40B4-BE49-F238E27FC236}">
                <a16:creationId xmlns:a16="http://schemas.microsoft.com/office/drawing/2014/main" id="{4497CA03-32A8-40B0-8860-75971D4F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31469"/>
            <a:ext cx="6577822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롯은 아브라함과 매우 비슷한 태도로 두 나그네를 집으로</a:t>
            </a:r>
          </a:p>
        </p:txBody>
      </p:sp>
      <p:sp>
        <p:nvSpPr>
          <p:cNvPr id="24" name="LI 14">
            <a:extLst xmlns:a="http://schemas.openxmlformats.org/drawingml/2006/main">
              <a:ext uri="{FF2B5EF4-FFF2-40B4-BE49-F238E27FC236}">
                <a16:creationId xmlns:a16="http://schemas.microsoft.com/office/drawing/2014/main" id="{9CFDD210-5ABC-44C6-AFBD-541DE66A5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552206"/>
            <a:ext cx="1432620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맞아들인다.</a:t>
            </a:r>
          </a:p>
        </p:txBody>
      </p:sp>
      <p:sp>
        <p:nvSpPr>
          <p:cNvPr id="25" name="LI 15">
            <a:extLst xmlns:a="http://schemas.openxmlformats.org/drawingml/2006/main">
              <a:ext uri="{FF2B5EF4-FFF2-40B4-BE49-F238E27FC236}">
                <a16:creationId xmlns:a16="http://schemas.microsoft.com/office/drawing/2014/main" id="{9FCCE5E5-3673-4D27-A0CB-3034F9562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199459"/>
            <a:ext cx="6391466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 밤에 소돔 온 백성이 롯의 집을 에워싸고 나그네들을</a:t>
            </a:r>
          </a:p>
        </p:txBody>
      </p:sp>
      <p:sp>
        <p:nvSpPr>
          <p:cNvPr id="26" name="LI 16">
            <a:extLst xmlns:a="http://schemas.openxmlformats.org/drawingml/2006/main">
              <a:ext uri="{FF2B5EF4-FFF2-40B4-BE49-F238E27FC236}">
                <a16:creationId xmlns:a16="http://schemas.microsoft.com/office/drawing/2014/main" id="{0AAB97BD-26D0-465F-BFF1-7CA48334D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20196"/>
            <a:ext cx="2518481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끌어내라고 요구한다.</a:t>
            </a:r>
          </a:p>
        </p:txBody>
      </p:sp>
      <p:sp>
        <p:nvSpPr>
          <p:cNvPr id="27" name="LI 17">
            <a:extLst xmlns:a="http://schemas.openxmlformats.org/drawingml/2006/main">
              <a:ext uri="{FF2B5EF4-FFF2-40B4-BE49-F238E27FC236}">
                <a16:creationId xmlns:a16="http://schemas.microsoft.com/office/drawing/2014/main" id="{0782E478-7FC1-4AA6-8230-DA6E34F2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267450"/>
            <a:ext cx="6315956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그들은 정처 없는 나그네들을 성적으로 착취하려 했다.</a:t>
            </a:r>
          </a:p>
        </p:txBody>
      </p:sp>
      <p:sp>
        <p:nvSpPr>
          <p:cNvPr id="28" name="LI 18">
            <a:extLst xmlns:a="http://schemas.openxmlformats.org/drawingml/2006/main">
              <a:ext uri="{FF2B5EF4-FFF2-40B4-BE49-F238E27FC236}">
                <a16:creationId xmlns:a16="http://schemas.microsoft.com/office/drawing/2014/main" id="{0A1F65D8-FA89-4B06-A4C3-82D98BCC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914704"/>
            <a:ext cx="6995708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심판이 임하고, 나그네를 환대한 롯의 가족만 구원을 얻는다.</a:t>
            </a:r>
          </a:p>
        </p:txBody>
      </p:sp>
    </p:spTree>
    <p:extLst>
      <p:ext uri="{BB962C8B-B14F-4D97-AF65-F5344CB8AC3E}">
        <p14:creationId xmlns:p14="http://schemas.microsoft.com/office/powerpoint/2010/main" val="1673602608"/>
      </p:ext>
    </p:extLst>
  </p:cSld>
</p:sld>
</file>

<file path=ppt/slides/slide10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ule 1">
            <a:extLst xmlns:a="http://schemas.openxmlformats.org/drawingml/2006/main">
              <a:ext uri="{FF2B5EF4-FFF2-40B4-BE49-F238E27FC236}">
                <a16:creationId xmlns:a16="http://schemas.microsoft.com/office/drawing/2014/main" id="{FB6664B7-9EE2-4FA3-9D54-9CE4584C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37165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9C3362B8-2760-4B74-A93D-B6C5914A2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51008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B50FDED4-264F-4940-B552-F9AF3F46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71038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4D256945-EDA4-474A-B9DF-1B2B12B1F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84880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714D3471-F09B-42A7-8AA4-19634E67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4BCB766-9F2E-470B-A72C-B6FB729F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11 / 32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07A77EA9-96C8-4B70-AD40-4A968F3A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78335"/>
            <a:ext cx="7868984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피하고 싶은 곳에 감추어 두신 은혜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329E92CB-2841-457E-9493-51C3AFE55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2847380"/>
            <a:ext cx="12843939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아브라함을 택하신 이유를 ‘여호와의 도를 지켜 의와 공도를 행하게’ 하시려는 데 두신다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95FF6E79-77AE-4F47-8B28-17D14534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3341191"/>
            <a:ext cx="2013252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(창 18:17-19).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E70396B0-F68C-4F12-9692-7C258AC66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4061222"/>
            <a:ext cx="12887111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율법은 아무 사회적 기반이 없는 나그네들을 위해 특별한 사랑을 베풀라고 명한다(레 19:33-34).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F0B362EC-29EE-4078-A3D7-41DA64F2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4781252"/>
            <a:ext cx="12548902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소돔에서 들려오는 부르짖음을 들으시고 그 현장을 확인하시려고 직접 나타나셨다(창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4C3FE461-E520-46B2-AEA6-DE0F3465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5275064"/>
            <a:ext cx="1579959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18:20-21).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A7CE3F3B-EB0D-403B-9F55-A4BCD751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5995095"/>
            <a:ext cx="12306371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아브라함은 나그네를 환대하며 감춰진 은혜를 발견했다. 우리가 피하고 싶은 자리에 하나님의</a:t>
            </a:r>
          </a:p>
        </p:txBody>
      </p:sp>
      <p:sp>
        <p:nvSpPr>
          <p:cNvPr id="14" name="LI 10">
            <a:extLst xmlns:a="http://schemas.openxmlformats.org/drawingml/2006/main">
              <a:ext uri="{FF2B5EF4-FFF2-40B4-BE49-F238E27FC236}">
                <a16:creationId xmlns:a16="http://schemas.microsoft.com/office/drawing/2014/main" id="{53B0F028-332A-41E5-8101-D3A2C0894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6488906"/>
            <a:ext cx="4318206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은혜가 감춰져 있는 경우가 많다.</a:t>
            </a:r>
          </a:p>
        </p:txBody>
      </p:sp>
    </p:spTree>
    <p:extLst>
      <p:ext uri="{BB962C8B-B14F-4D97-AF65-F5344CB8AC3E}">
        <p14:creationId xmlns:p14="http://schemas.microsoft.com/office/powerpoint/2010/main" val="1928113597"/>
      </p:ext>
    </p:extLst>
  </p:cSld>
</p:sld>
</file>

<file path=ppt/slides/slide10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93025EB6-B795-4D68-8849-11420687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86001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12804478-38CE-428A-807F-0D6A22E1B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34384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B037250F-7E98-4C58-953D-64E857A1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82767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2577C287-8D37-4059-8A74-8CC46F72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A9D94F71-5324-4E46-B220-71721E275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12 / 32</a:t>
            </a:r>
          </a:p>
        </p:txBody>
      </p:sp>
      <p:sp>
        <p:nvSpPr>
          <p:cNvPr id="6" name="eyebrow 3">
            <a:extLst xmlns:a="http://schemas.openxmlformats.org/drawingml/2006/main">
              <a:ext uri="{FF2B5EF4-FFF2-40B4-BE49-F238E27FC236}">
                <a16:creationId xmlns:a16="http://schemas.microsoft.com/office/drawing/2014/main" id="{55EEF59A-4FED-432A-9761-DEFDD5C6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7344"/>
            <a:ext cx="1436489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9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출애굽기 3장</a:t>
            </a:r>
          </a:p>
        </p:txBody>
      </p:sp>
      <p:sp>
        <p:nvSpPr>
          <p:cNvPr id="7" name="title 4">
            <a:extLst xmlns:a="http://schemas.openxmlformats.org/drawingml/2006/main">
              <a:ext uri="{FF2B5EF4-FFF2-40B4-BE49-F238E27FC236}">
                <a16:creationId xmlns:a16="http://schemas.microsoft.com/office/drawing/2014/main" id="{AF4C2C14-BA9A-4EA3-9C73-85CAC958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39689"/>
            <a:ext cx="7240738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외면의 역사와 들으시는 하나님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59B51458-E7BF-444C-BD7E-7B8A6A79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278237"/>
            <a:ext cx="1195266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모세는 떼를 광야 ‘서쪽’으로 인도해 하나님의 산에 이른다(출 3:1). 하나님을 떠난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BF514736-71B9-445E-8BE3-F7B79636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826818"/>
            <a:ext cx="974621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인류가 에덴의 동쪽으로 쫓겨난 일(창 3:23-24)을 떠올리게 한다.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EBDAF9D8-3A22-49D2-9281-2DF89ACF7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626620"/>
            <a:ext cx="1125390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하나님에게서 멀어진 인류의 첫 사건은 형제 살인이었다. 아우의 피가 땅에서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3AE6C5F6-1106-43DA-9207-DF0D60E4E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175200"/>
            <a:ext cx="1184364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호소했지만 형은 “내가 내 아우를 지키는 자입니까?” 하고 외면했다(창 4:8-10).</a:t>
            </a:r>
          </a:p>
        </p:txBody>
      </p:sp>
      <p:sp>
        <p:nvSpPr>
          <p:cNvPr id="12" name="LI 9">
            <a:extLst xmlns:a="http://schemas.openxmlformats.org/drawingml/2006/main">
              <a:ext uri="{FF2B5EF4-FFF2-40B4-BE49-F238E27FC236}">
                <a16:creationId xmlns:a16="http://schemas.microsoft.com/office/drawing/2014/main" id="{359920D2-41A1-4A80-84B3-89EB43FC8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975003"/>
            <a:ext cx="1267941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애굽은 이스라엘의 노동력을 발판 삼아 유지되는 제국이었고, 그들의 피의 절규에 귀를</a:t>
            </a:r>
          </a:p>
        </p:txBody>
      </p:sp>
      <p:sp>
        <p:nvSpPr>
          <p:cNvPr id="13" name="LI 10">
            <a:extLst xmlns:a="http://schemas.openxmlformats.org/drawingml/2006/main">
              <a:ext uri="{FF2B5EF4-FFF2-40B4-BE49-F238E27FC236}">
                <a16:creationId xmlns:a16="http://schemas.microsoft.com/office/drawing/2014/main" id="{BCD68785-26A7-4A1C-A99D-F3A4F4547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523583"/>
            <a:ext cx="116666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닫았다.</a:t>
            </a:r>
          </a:p>
        </p:txBody>
      </p:sp>
    </p:spTree>
    <p:extLst>
      <p:ext uri="{BB962C8B-B14F-4D97-AF65-F5344CB8AC3E}">
        <p14:creationId xmlns:p14="http://schemas.microsoft.com/office/powerpoint/2010/main" val="480014875"/>
      </p:ext>
    </p:extLst>
  </p:cSld>
</p:sld>
</file>

<file path=ppt/slides/slide10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4A4B75F2-B67D-45F4-8855-3611FA2F6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07034"/>
            <a:ext cx="0" cy="38324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C9255325-99D5-4690-A23E-627CE3C49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C8BEBEF-990A-4E73-95ED-EB7037A3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13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3390A2A9-9E60-4A12-B02B-F71371295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07034"/>
            <a:ext cx="3272576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출애굽기 3:7-8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AA87721C-58FA-48CC-9813-899B68598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2093" y="1764209"/>
            <a:ext cx="2141934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출애굽기 3:7-12 · 1/3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49DC1B37-21CB-450E-8854-803E297E1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74429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7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D9FD1F96-59DD-4460-802B-27C5B716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383929"/>
            <a:ext cx="798516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여호와께서 이르시되 내가 애굽에 있는 내 백성의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864844A1-EDD4-45C4-9A23-BADCC5F93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962870"/>
            <a:ext cx="7139892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고통을 분명히 보고 그들이 그들의 감독자로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9FFE4756-D967-4250-BCB3-DC910C400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541812"/>
            <a:ext cx="677568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말미암아 부르짖음을 듣고 그 근심을 알고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C6CA919B-1CDC-48F3-9F03-7DD25A507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63207"/>
            <a:ext cx="325636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8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82B63323-F666-4553-A7CA-43377463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272707"/>
            <a:ext cx="786815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내려가서 그들을 애굽인의 손에서 건져내고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AE11BC56-ED4C-4CA2-92BA-B56E23F53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851648"/>
            <a:ext cx="774646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그들을 그 땅에서 인도하여 아름답고 광대한 땅,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CAC3E6E2-B929-43CC-B96F-979A888D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430589"/>
            <a:ext cx="7377422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젖과 꿀이 흐르는 땅 곧 가나안 족속, 헷 족속,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11C728BA-93FF-41E7-BDCE-9F5363986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009531"/>
            <a:ext cx="7269242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아모리 족속, 브리스 족속, 히위 족속, 여부스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11ECD52F-C950-4635-ADAE-1E78599B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588472"/>
            <a:ext cx="5085136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족속의 지방에 데려가려 하노라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77874110-5F43-4316-9809-B01120B7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91121"/>
            <a:ext cx="3560278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보고, 듣고, 알고, 내려가다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D6FA531F-9DBD-437A-A3E4-533FF24BA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251621"/>
            <a:ext cx="3962329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7절: 하나님은 백성의 고통을 보시고,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1E004578-6E84-4DBE-B89A-B600FD66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56136"/>
            <a:ext cx="3979664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부르짖음을 들으시고, 근심을 아신다.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2BEC0C38-B2D7-4E7A-A13F-F5071568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12604"/>
            <a:ext cx="482743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울부짖음의 직접적인 원인은 ‘감독자’였고, 그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30AC39A9-7552-4C23-82A6-07CC25021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17119"/>
            <a:ext cx="4773097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정점에는 바로가 있었다. 제국의 체계 속에서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AF2FDEAE-DD1B-48E9-9E75-6D78EADFE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21634"/>
            <a:ext cx="3666125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사람은 기계와 부품으로 전락한다.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78BD77AC-DD18-4952-972E-06B16E56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78102"/>
            <a:ext cx="4583073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8절: 하나님은 ‘내가 내려가서’ 그들을 건져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06D8AB9F-D71C-444D-979C-38C12524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82617"/>
            <a:ext cx="2316956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내겠다고 말씀하신다.</a:t>
            </a:r>
          </a:p>
        </p:txBody>
      </p:sp>
    </p:spTree>
    <p:extLst>
      <p:ext uri="{BB962C8B-B14F-4D97-AF65-F5344CB8AC3E}">
        <p14:creationId xmlns:p14="http://schemas.microsoft.com/office/powerpoint/2010/main" val="1181058127"/>
      </p:ext>
    </p:extLst>
  </p:cSld>
</p:sld>
</file>

<file path=ppt/slides/slide10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ule 1">
            <a:extLst xmlns:a="http://schemas.openxmlformats.org/drawingml/2006/main">
              <a:ext uri="{FF2B5EF4-FFF2-40B4-BE49-F238E27FC236}">
                <a16:creationId xmlns:a16="http://schemas.microsoft.com/office/drawing/2014/main" id="{D8CC6357-BB15-4C10-B961-07DC72F3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85057"/>
            <a:ext cx="0" cy="40330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70D50367-73C1-4FD6-8A84-8C777B68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46EEF09-A3B0-473A-86D9-EBF304EC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14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4110D072-61E5-4EB2-9BED-F96C0CB6E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85057"/>
            <a:ext cx="3569113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출애굽기 3:9-10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ED0014C1-4681-4FC0-8FAF-490B0D6F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6858" y="2132707"/>
            <a:ext cx="225478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출애굽기 3:7-12 · 2/3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A05B75D6-86C7-4AA9-ABFA-82E49894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75670"/>
            <a:ext cx="33263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9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3027B472-A4C3-41C6-93ED-8B9B3680B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75645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이제 가라 이스라엘 자손의 부르짖음이 내게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A508C8B7-1527-410A-83D0-64D3DDA3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85096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달하고 애굽 사람이 그들을 괴롭히는 학대도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F860E7D1-8A5C-48D8-861A-1FB6EF12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994547"/>
            <a:ext cx="24233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보았으니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AE9F8977-A55E-4D96-974D-87F0BE83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6401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1781AD38-1D8B-4752-9E70-C2DB32721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763988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이제 내가 너를 바로에게 보내어 너에게 내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FF6C46E5-738B-4789-931A-44168739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373439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백성 이스라엘 자손을 애굽에서 인도하여 내게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387116FA-9F9D-4398-B140-6A286789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982891"/>
            <a:ext cx="121741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하리라</a:t>
            </a:r>
          </a:p>
        </p:txBody>
      </p:sp>
      <p:sp>
        <p:nvSpPr>
          <p:cNvPr id="14" name="H2 13">
            <a:extLst xmlns:a="http://schemas.openxmlformats.org/drawingml/2006/main">
              <a:ext uri="{FF2B5EF4-FFF2-40B4-BE49-F238E27FC236}">
                <a16:creationId xmlns:a16="http://schemas.microsoft.com/office/drawing/2014/main" id="{506D2A8D-9822-441E-8ED7-E6818B51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72568"/>
            <a:ext cx="141833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이제 가라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8B5BCEC8-7592-4612-8EC5-7CEDC2BA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66256"/>
            <a:ext cx="449806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9절: 하나님은 부르짖음이 ‘내게 달하고’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1FAC13C5-928B-4AC4-8A93-194EBADA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91904"/>
            <a:ext cx="449806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학대도 ‘내가 보았으니’라고 말씀하신다.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BC215B77-DCA0-422A-9EDC-04AA8D11F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77543"/>
            <a:ext cx="464024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10절: 하나님은 사람을 통해 일하신다. 그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8710AEC4-A709-40C5-AD09-B23A1E64E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03191"/>
            <a:ext cx="40388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백성을 부르시고 신음하는 현장으로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36772452-6445-4A20-BFA5-854AEA40C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28840"/>
            <a:ext cx="116606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보내신다.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08084407-4CD0-4040-A853-8CE05E4F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14479"/>
            <a:ext cx="49499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그의 백성과 자녀들을 통해 세상의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3B0942B4-0B9B-46B6-83A3-842BB430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540127"/>
            <a:ext cx="385914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신음 소리에 응답하기를 원하신다.</a:t>
            </a:r>
          </a:p>
        </p:txBody>
      </p:sp>
    </p:spTree>
    <p:extLst>
      <p:ext uri="{BB962C8B-B14F-4D97-AF65-F5344CB8AC3E}">
        <p14:creationId xmlns:p14="http://schemas.microsoft.com/office/powerpoint/2010/main" val="558776311"/>
      </p:ext>
    </p:extLst>
  </p:cSld>
</p:sld>
</file>

<file path=ppt/slides/slide10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18B6210D-710F-4941-9C6E-58AD28D3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41277"/>
            <a:ext cx="0" cy="53100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8F5DD07B-1496-42C7-A0D2-8BA428845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88D68DA-72A3-4F64-BE2B-585D808E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15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FCF581E9-E34C-4879-9AF0-D849CFE4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41277"/>
            <a:ext cx="3685294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출애굽기 3:11-12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53A4E728-E616-48F3-A393-CDA03008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0591" y="1888927"/>
            <a:ext cx="225478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출애굽기 3:7-12 · 3/3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0740937C-B289-413F-8A46-AB98B368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3188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6FD1C3FE-4AB8-49F7-B40A-088A1548D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531864"/>
            <a:ext cx="700920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모세가 하나님께 아뢰되 내가 누구이기에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C4200030-0CDD-4176-919C-87C61E7FB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141315"/>
            <a:ext cx="700920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바로에게 가며 이스라엘 자손을 애굽에서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AE27A5EC-E5B0-4551-B380-4BA0F9B4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750766"/>
            <a:ext cx="318989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인도하여 내리이까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FDF50225-DDB6-474A-8DC8-F90613471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2023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12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631CD6F5-71A4-4CDD-94D4-48CCFC38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520208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하나님이 이르시되 내가 반드시 너와 함께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6FB5EAA6-CC8A-47B7-BDFB-8E9D874F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129659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있으리라 네가 그 백성을 애굽에서 인도하여 낸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B4B92985-1B06-49BA-9260-D0B58D58D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739110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후에 너희가 이 산에서 하나님을 섬기리니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35DD0104-DC5B-4970-AE6D-B2A261B5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348561"/>
            <a:ext cx="547585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이것이 내가 너를 보낸 증거니라</a:t>
            </a:r>
          </a:p>
        </p:txBody>
      </p:sp>
      <p:sp>
        <p:nvSpPr>
          <p:cNvPr id="15" name="H2 14">
            <a:extLst xmlns:a="http://schemas.openxmlformats.org/drawingml/2006/main">
              <a:ext uri="{FF2B5EF4-FFF2-40B4-BE49-F238E27FC236}">
                <a16:creationId xmlns:a16="http://schemas.microsoft.com/office/drawing/2014/main" id="{0002E15D-4A22-48DB-B218-16C6C7F95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28788"/>
            <a:ext cx="234796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내가 누구이기에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CA9066D4-C214-4165-AC05-CF893D6F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22475"/>
            <a:ext cx="401066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11절: 모세의 질문은 그가 아직 힘이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4B612FC7-54CD-474B-84D9-FD5F9ADB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48124"/>
            <a:ext cx="40388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지배하는 애굽의 가치관을 벗어나지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6CCE72A8-C4C9-4D21-8130-5F44CB2E6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73772"/>
            <a:ext cx="193007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못했다는 표시다.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CAC66601-A42B-4473-BC0A-C1010867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59411"/>
            <a:ext cx="426053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젊고 힘이 있을 때 그는 스스로 민족을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7FD6EB43-2D16-440C-BE65-5086940B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85059"/>
            <a:ext cx="466691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구원하려 했다(출 2:11-15). 40년의 야인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AD508E8C-F95F-4971-8ED3-6FC827E9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710708"/>
            <a:ext cx="451489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생활로 힘을 잃자 이제는 아무것도 할 수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BE52271A-3CB1-457E-A2A5-FA5B27B4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36356"/>
            <a:ext cx="16865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없다고 말한다.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E530EAED-5F60-4B8A-AF7A-D0F8DA883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721995"/>
            <a:ext cx="481776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12절: 하나님의 일은 하나님의 손에 붙잡혀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A6856E52-D234-412C-9D52-1D6A5309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147643"/>
            <a:ext cx="450656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감당하는 일이다. 그래서 하나님은 ‘내가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24A4DE53-EE81-404D-89A1-BE287449A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573292"/>
            <a:ext cx="476142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반드시 너와 함께 있으리라’고 약속하신다.</a:t>
            </a:r>
          </a:p>
        </p:txBody>
      </p:sp>
    </p:spTree>
    <p:extLst>
      <p:ext uri="{BB962C8B-B14F-4D97-AF65-F5344CB8AC3E}">
        <p14:creationId xmlns:p14="http://schemas.microsoft.com/office/powerpoint/2010/main" val="1390659946"/>
      </p:ext>
    </p:extLst>
  </p:cSld>
</p:sld>
</file>

<file path=ppt/slides/slide10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ule 1">
            <a:extLst xmlns:a="http://schemas.openxmlformats.org/drawingml/2006/main">
              <a:ext uri="{FF2B5EF4-FFF2-40B4-BE49-F238E27FC236}">
                <a16:creationId xmlns:a16="http://schemas.microsoft.com/office/drawing/2014/main" id="{849BFFC8-493B-47B7-9805-8C9259E4C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6311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A9A9A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78E596E2-932A-45D8-86C2-A76C5C8F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1549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AFA69526-927A-4DCE-AE4A-F85DAF619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96532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2E8F3A16-586F-45F8-97BD-CE7D937A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7756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F8B883E7-61E0-4E27-917A-6AEFC556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58607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B858CA4E-97AD-4CAD-A6C1-F3984B116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56311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7C2DDB38-EE1F-48C8-8758-565E6C08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1549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8" name="Rule 8">
            <a:extLst xmlns:a="http://schemas.openxmlformats.org/drawingml/2006/main">
              <a:ext uri="{FF2B5EF4-FFF2-40B4-BE49-F238E27FC236}">
                <a16:creationId xmlns:a16="http://schemas.microsoft.com/office/drawing/2014/main" id="{EE106CB0-A3A0-482F-99DC-5AF4B71F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396532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9" name="Rule 9">
            <a:extLst xmlns:a="http://schemas.openxmlformats.org/drawingml/2006/main">
              <a:ext uri="{FF2B5EF4-FFF2-40B4-BE49-F238E27FC236}">
                <a16:creationId xmlns:a16="http://schemas.microsoft.com/office/drawing/2014/main" id="{DCFC415E-C10C-45AE-B36D-7B506B0EB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07756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0" name="Rule 10">
            <a:extLst xmlns:a="http://schemas.openxmlformats.org/drawingml/2006/main">
              <a:ext uri="{FF2B5EF4-FFF2-40B4-BE49-F238E27FC236}">
                <a16:creationId xmlns:a16="http://schemas.microsoft.com/office/drawing/2014/main" id="{D5A12AFF-68C0-4C6F-84BC-99045B36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758607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1" name="run-left 1">
            <a:extLst xmlns:a="http://schemas.openxmlformats.org/drawingml/2006/main">
              <a:ext uri="{FF2B5EF4-FFF2-40B4-BE49-F238E27FC236}">
                <a16:creationId xmlns:a16="http://schemas.microsoft.com/office/drawing/2014/main" id="{B9BB6304-2ACC-4673-855F-895901C1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1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E1535E5-4706-43E5-A4AE-5D21EBF7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16 / 32</a:t>
            </a:r>
          </a:p>
        </p:txBody>
      </p:sp>
      <p:sp>
        <p:nvSpPr>
          <p:cNvPr id="13" name="title 3">
            <a:extLst xmlns:a="http://schemas.openxmlformats.org/drawingml/2006/main">
              <a:ext uri="{FF2B5EF4-FFF2-40B4-BE49-F238E27FC236}">
                <a16:creationId xmlns:a16="http://schemas.microsoft.com/office/drawing/2014/main" id="{F91D3DAF-04FA-4D1D-ACF2-7C5CA333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16856"/>
            <a:ext cx="7123390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환대와 경청: 두 본문 겹쳐 읽기</a:t>
            </a:r>
          </a:p>
        </p:txBody>
      </p:sp>
      <p:sp>
        <p:nvSpPr>
          <p:cNvPr id="14" name="H3 4">
            <a:extLst xmlns:a="http://schemas.openxmlformats.org/drawingml/2006/main">
              <a:ext uri="{FF2B5EF4-FFF2-40B4-BE49-F238E27FC236}">
                <a16:creationId xmlns:a16="http://schemas.microsoft.com/office/drawing/2014/main" id="{2D9EA5CD-FFAE-4AD5-A85E-3A33BF49F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97373"/>
            <a:ext cx="382297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아브라함이 나그네를 맞다</a:t>
            </a:r>
          </a:p>
        </p:txBody>
      </p:sp>
      <p:sp>
        <p:nvSpPr>
          <p:cNvPr id="15" name="sub 5">
            <a:extLst xmlns:a="http://schemas.openxmlformats.org/drawingml/2006/main">
              <a:ext uri="{FF2B5EF4-FFF2-40B4-BE49-F238E27FC236}">
                <a16:creationId xmlns:a16="http://schemas.microsoft.com/office/drawing/2014/main" id="{78267DA8-46AC-4E91-A97E-98931764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79279"/>
            <a:ext cx="148709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창세기 18:1-8</a:t>
            </a:r>
          </a:p>
        </p:txBody>
      </p:sp>
      <p:sp>
        <p:nvSpPr>
          <p:cNvPr id="16" name="LI 6">
            <a:extLst xmlns:a="http://schemas.openxmlformats.org/drawingml/2006/main">
              <a:ext uri="{FF2B5EF4-FFF2-40B4-BE49-F238E27FC236}">
                <a16:creationId xmlns:a16="http://schemas.microsoft.com/office/drawing/2014/main" id="{1F1EA828-1C21-42FC-B06E-5EC475E5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86944"/>
            <a:ext cx="308821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눈을 들어 나그네를 본다.</a:t>
            </a:r>
          </a:p>
        </p:txBody>
      </p:sp>
      <p:sp>
        <p:nvSpPr>
          <p:cNvPr id="17" name="LI 7">
            <a:extLst xmlns:a="http://schemas.openxmlformats.org/drawingml/2006/main">
              <a:ext uri="{FF2B5EF4-FFF2-40B4-BE49-F238E27FC236}">
                <a16:creationId xmlns:a16="http://schemas.microsoft.com/office/drawing/2014/main" id="{BDFAFBF1-1650-4099-A3D6-776111617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67982"/>
            <a:ext cx="372179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달려 나가 몸을 굽혀 맞이한다.</a:t>
            </a:r>
          </a:p>
        </p:txBody>
      </p:sp>
      <p:sp>
        <p:nvSpPr>
          <p:cNvPr id="18" name="LI 8">
            <a:extLst xmlns:a="http://schemas.openxmlformats.org/drawingml/2006/main">
              <a:ext uri="{FF2B5EF4-FFF2-40B4-BE49-F238E27FC236}">
                <a16:creationId xmlns:a16="http://schemas.microsoft.com/office/drawing/2014/main" id="{4FA25729-4267-43FB-B8EE-4496B9DBE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49019"/>
            <a:ext cx="5818561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쉬어 가기를 강권하고 가장 좋은 것을 내놓는다.</a:t>
            </a:r>
          </a:p>
        </p:txBody>
      </p:sp>
      <p:sp>
        <p:nvSpPr>
          <p:cNvPr id="19" name="LI 9">
            <a:extLst xmlns:a="http://schemas.openxmlformats.org/drawingml/2006/main">
              <a:ext uri="{FF2B5EF4-FFF2-40B4-BE49-F238E27FC236}">
                <a16:creationId xmlns:a16="http://schemas.microsoft.com/office/drawing/2014/main" id="{803ADC08-4E1C-4657-B714-898161AC2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30057"/>
            <a:ext cx="645214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 자리에서 하나님의 계획을 듣고 그 일에 참여한다.</a:t>
            </a:r>
          </a:p>
        </p:txBody>
      </p:sp>
      <p:sp>
        <p:nvSpPr>
          <p:cNvPr id="20" name="H3 10">
            <a:extLst xmlns:a="http://schemas.openxmlformats.org/drawingml/2006/main">
              <a:ext uri="{FF2B5EF4-FFF2-40B4-BE49-F238E27FC236}">
                <a16:creationId xmlns:a16="http://schemas.microsoft.com/office/drawing/2014/main" id="{3194156C-2D7A-4203-8418-B7E5BE76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97373"/>
            <a:ext cx="382297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하나님이 탄식을 들으시다</a:t>
            </a:r>
          </a:p>
        </p:txBody>
      </p:sp>
      <p:sp>
        <p:nvSpPr>
          <p:cNvPr id="21" name="sub 11">
            <a:extLst xmlns:a="http://schemas.openxmlformats.org/drawingml/2006/main">
              <a:ext uri="{FF2B5EF4-FFF2-40B4-BE49-F238E27FC236}">
                <a16:creationId xmlns:a16="http://schemas.microsoft.com/office/drawing/2014/main" id="{8228BD26-4F1C-477C-A7B7-AA39037F1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79279"/>
            <a:ext cx="170616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출애굽기 3:7-12</a:t>
            </a:r>
          </a:p>
        </p:txBody>
      </p:sp>
      <p:sp>
        <p:nvSpPr>
          <p:cNvPr id="22" name="LI 12">
            <a:extLst xmlns:a="http://schemas.openxmlformats.org/drawingml/2006/main">
              <a:ext uri="{FF2B5EF4-FFF2-40B4-BE49-F238E27FC236}">
                <a16:creationId xmlns:a16="http://schemas.microsoft.com/office/drawing/2014/main" id="{F07100D5-0442-44A9-9E24-DB77B9908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886944"/>
            <a:ext cx="538133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백성의 고통을 보시고 부르짖음을 들으신다.</a:t>
            </a:r>
          </a:p>
        </p:txBody>
      </p:sp>
      <p:sp>
        <p:nvSpPr>
          <p:cNvPr id="23" name="LI 13">
            <a:extLst xmlns:a="http://schemas.openxmlformats.org/drawingml/2006/main">
              <a:ext uri="{FF2B5EF4-FFF2-40B4-BE49-F238E27FC236}">
                <a16:creationId xmlns:a16="http://schemas.microsoft.com/office/drawing/2014/main" id="{9C405791-1EEE-4D87-805D-B5D86CC5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567982"/>
            <a:ext cx="4828103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그들의 근심을 아시고 내려가 건지신다.</a:t>
            </a:r>
          </a:p>
        </p:txBody>
      </p:sp>
      <p:sp>
        <p:nvSpPr>
          <p:cNvPr id="24" name="LI 14">
            <a:extLst xmlns:a="http://schemas.openxmlformats.org/drawingml/2006/main">
              <a:ext uri="{FF2B5EF4-FFF2-40B4-BE49-F238E27FC236}">
                <a16:creationId xmlns:a16="http://schemas.microsoft.com/office/drawing/2014/main" id="{A6AE0E7F-F19F-4D44-9C3F-3D36C822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249019"/>
            <a:ext cx="510480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모세를 불러 신음하는 현장으로 보내신다.</a:t>
            </a:r>
          </a:p>
        </p:txBody>
      </p:sp>
      <p:sp>
        <p:nvSpPr>
          <p:cNvPr id="25" name="LI 15">
            <a:extLst xmlns:a="http://schemas.openxmlformats.org/drawingml/2006/main">
              <a:ext uri="{FF2B5EF4-FFF2-40B4-BE49-F238E27FC236}">
                <a16:creationId xmlns:a16="http://schemas.microsoft.com/office/drawing/2014/main" id="{C9F8D992-D46F-4F03-BA52-8549E9DAB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930057"/>
            <a:ext cx="510480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보내는 사람과 함께 있겠다고 약속하신다.</a:t>
            </a:r>
          </a:p>
        </p:txBody>
      </p:sp>
      <p:sp>
        <p:nvSpPr>
          <p:cNvPr id="26" name="caption 16">
            <a:extLst xmlns:a="http://schemas.openxmlformats.org/drawingml/2006/main">
              <a:ext uri="{FF2B5EF4-FFF2-40B4-BE49-F238E27FC236}">
                <a16:creationId xmlns:a16="http://schemas.microsoft.com/office/drawing/2014/main" id="{5D0B3233-3667-4CFF-8F9F-E112E48F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852940"/>
            <a:ext cx="8856107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환대하는 사람은 낯선 이를 반갑게 맞이하고 그의 처지에 귀 기울인다.</a:t>
            </a:r>
          </a:p>
        </p:txBody>
      </p:sp>
    </p:spTree>
    <p:extLst>
      <p:ext uri="{BB962C8B-B14F-4D97-AF65-F5344CB8AC3E}">
        <p14:creationId xmlns:p14="http://schemas.microsoft.com/office/powerpoint/2010/main" val="1582171227"/>
      </p:ext>
    </p:extLst>
  </p:cSld>
</p:sld>
</file>

<file path=ppt/slides/slide1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ule 1">
            <a:extLst xmlns:a="http://schemas.openxmlformats.org/drawingml/2006/main">
              <a:ext uri="{FF2B5EF4-FFF2-40B4-BE49-F238E27FC236}">
                <a16:creationId xmlns:a16="http://schemas.microsoft.com/office/drawing/2014/main" id="{0221BA40-89B8-400B-95AE-F45C73A7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32249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8F261029-FE76-40BB-8918-355A590A8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80632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8A196696-11C7-4F49-B319-434A6889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2901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0686BFA5-6D1C-4453-89D4-4CEEE1DC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174979CB-FF97-423D-8247-8FE8B177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17 / 32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6DA42548-D944-4630-8898-88DFE8D7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785938"/>
            <a:ext cx="6834688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 안에 스며든 제국의 논리</a:t>
            </a:r>
          </a:p>
        </p:txBody>
      </p:sp>
      <p:sp>
        <p:nvSpPr>
          <p:cNvPr id="7" name="LI 4">
            <a:extLst xmlns:a="http://schemas.openxmlformats.org/drawingml/2006/main">
              <a:ext uri="{FF2B5EF4-FFF2-40B4-BE49-F238E27FC236}">
                <a16:creationId xmlns:a16="http://schemas.microsoft.com/office/drawing/2014/main" id="{A4AF575A-B90E-4870-B88A-EA39E998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024485"/>
            <a:ext cx="1211251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제국의 억압은 애굽에서 바벨론으로, 또 로마로 이어진다. 그 체계 속에서 하나님의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21F2DEA4-EBC0-495C-90C4-7CF4C0CB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573066"/>
            <a:ext cx="949852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형상과 안식은 사라지고 힘과 물질 아래 신음하는 노예만 남는다.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6228E021-53B3-4C13-AF25-E3020009F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372868"/>
            <a:ext cx="1191782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이런 모습은 이스라엘 안에서도 나타났다. 솔로몬은 성전 건축을 목적으로 막대한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AA8F6961-2E31-4BB9-9DBF-76E56EBA4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921448"/>
            <a:ext cx="1025861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자원과 노동력을 착취했고, 백성에게 멍에를 지웠다(왕상 12:11 참고).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AD76870D-BA21-4132-B24F-5A814B089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721251"/>
            <a:ext cx="1190898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‘더 크게, 더 많이, 더 높이’라는 힘의 논리가 현대 교회의 의식 속에 스며들어 있지</a:t>
            </a:r>
          </a:p>
        </p:txBody>
      </p:sp>
      <p:sp>
        <p:nvSpPr>
          <p:cNvPr id="12" name="LI 9">
            <a:extLst xmlns:a="http://schemas.openxmlformats.org/drawingml/2006/main">
              <a:ext uri="{FF2B5EF4-FFF2-40B4-BE49-F238E27FC236}">
                <a16:creationId xmlns:a16="http://schemas.microsoft.com/office/drawing/2014/main" id="{BA97665D-4225-48C4-8C75-E77745EA2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269831"/>
            <a:ext cx="360945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않다고 부인하기 어렵다.</a:t>
            </a:r>
          </a:p>
        </p:txBody>
      </p:sp>
    </p:spTree>
    <p:extLst>
      <p:ext uri="{BB962C8B-B14F-4D97-AF65-F5344CB8AC3E}">
        <p14:creationId xmlns:p14="http://schemas.microsoft.com/office/powerpoint/2010/main" val="2142658021"/>
      </p:ext>
    </p:extLst>
  </p:cSld>
</p:sld>
</file>

<file path=ppt/slides/slide1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ule 1">
            <a:extLst xmlns:a="http://schemas.openxmlformats.org/drawingml/2006/main">
              <a:ext uri="{FF2B5EF4-FFF2-40B4-BE49-F238E27FC236}">
                <a16:creationId xmlns:a16="http://schemas.microsoft.com/office/drawing/2014/main" id="{837DE222-8CCE-4603-ABB3-6DA0C8EB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74169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5F903111-86CE-443F-AD55-DB0F466C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19835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D6F88992-7AE0-45A9-B471-6CEEE595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46452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87F1E673-D987-42A4-BD77-5DA566B9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73068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142A85BE-6C02-4AD2-A777-7C9C01768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D4D68079-AF9B-4E32-9104-7DC904F6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18 / 32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ADA68E7F-81FA-4B6C-8B75-C74B09AC5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27907"/>
            <a:ext cx="7240738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교회에게 필요한 새로운 출애굽</a:t>
            </a:r>
          </a:p>
        </p:txBody>
      </p:sp>
      <p:sp>
        <p:nvSpPr>
          <p:cNvPr id="8" name="shift-from 4">
            <a:extLst xmlns:a="http://schemas.openxmlformats.org/drawingml/2006/main">
              <a:ext uri="{FF2B5EF4-FFF2-40B4-BE49-F238E27FC236}">
                <a16:creationId xmlns:a16="http://schemas.microsoft.com/office/drawing/2014/main" id="{D72C1C13-DD4E-424D-8324-9273E166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82689"/>
            <a:ext cx="2469642" cy="582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더 많이 모이냐</a:t>
            </a:r>
          </a:p>
        </p:txBody>
      </p:sp>
      <p:sp>
        <p:nvSpPr>
          <p:cNvPr id="9" name="shift-arrow 5">
            <a:extLst xmlns:a="http://schemas.openxmlformats.org/drawingml/2006/main">
              <a:ext uri="{FF2B5EF4-FFF2-40B4-BE49-F238E27FC236}">
                <a16:creationId xmlns:a16="http://schemas.microsoft.com/office/drawing/2014/main" id="{833DEA1E-3424-4371-9F10-14D97CD9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033" y="3230314"/>
            <a:ext cx="50363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10" name="shift-to 6">
            <a:extLst xmlns:a="http://schemas.openxmlformats.org/drawingml/2006/main">
              <a:ext uri="{FF2B5EF4-FFF2-40B4-BE49-F238E27FC236}">
                <a16:creationId xmlns:a16="http://schemas.microsoft.com/office/drawing/2014/main" id="{463565CB-BCDA-489B-9373-5DF3C4965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3144589"/>
            <a:ext cx="3581114" cy="651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더 많이 흩어지느냐</a:t>
            </a:r>
          </a:p>
        </p:txBody>
      </p:sp>
      <p:sp>
        <p:nvSpPr>
          <p:cNvPr id="11" name="shift-from 7">
            <a:extLst xmlns:a="http://schemas.openxmlformats.org/drawingml/2006/main">
              <a:ext uri="{FF2B5EF4-FFF2-40B4-BE49-F238E27FC236}">
                <a16:creationId xmlns:a16="http://schemas.microsoft.com/office/drawing/2014/main" id="{8ECF518C-6F72-4659-B370-A580B9EC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09306"/>
            <a:ext cx="2469642" cy="582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더 많이 아느냐</a:t>
            </a:r>
          </a:p>
        </p:txBody>
      </p:sp>
      <p:sp>
        <p:nvSpPr>
          <p:cNvPr id="12" name="shift-arrow 8">
            <a:extLst xmlns:a="http://schemas.openxmlformats.org/drawingml/2006/main">
              <a:ext uri="{FF2B5EF4-FFF2-40B4-BE49-F238E27FC236}">
                <a16:creationId xmlns:a16="http://schemas.microsoft.com/office/drawing/2014/main" id="{A7BDA1D5-6D9B-49D1-81CE-1AC33D3B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033" y="4256931"/>
            <a:ext cx="50363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13" name="shift-to 9">
            <a:extLst xmlns:a="http://schemas.openxmlformats.org/drawingml/2006/main">
              <a:ext uri="{FF2B5EF4-FFF2-40B4-BE49-F238E27FC236}">
                <a16:creationId xmlns:a16="http://schemas.microsoft.com/office/drawing/2014/main" id="{5749358D-93ED-45D5-9CBC-B089D079A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4171206"/>
            <a:ext cx="3581114" cy="651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더 많이 살아내느냐</a:t>
            </a:r>
          </a:p>
        </p:txBody>
      </p:sp>
      <p:sp>
        <p:nvSpPr>
          <p:cNvPr id="14" name="shift-from 10">
            <a:extLst xmlns:a="http://schemas.openxmlformats.org/drawingml/2006/main">
              <a:ext uri="{FF2B5EF4-FFF2-40B4-BE49-F238E27FC236}">
                <a16:creationId xmlns:a16="http://schemas.microsoft.com/office/drawing/2014/main" id="{FDF444A5-3ECB-4F6B-B85E-A0D03859F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35922"/>
            <a:ext cx="2845856" cy="582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0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더 많이 모으느냐</a:t>
            </a:r>
          </a:p>
        </p:txBody>
      </p:sp>
      <p:sp>
        <p:nvSpPr>
          <p:cNvPr id="15" name="shift-arrow 11">
            <a:extLst xmlns:a="http://schemas.openxmlformats.org/drawingml/2006/main">
              <a:ext uri="{FF2B5EF4-FFF2-40B4-BE49-F238E27FC236}">
                <a16:creationId xmlns:a16="http://schemas.microsoft.com/office/drawing/2014/main" id="{10FF2E07-637A-41BD-9609-7FCEEC97B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9033" y="5283547"/>
            <a:ext cx="50363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16" name="shift-to 12">
            <a:extLst xmlns:a="http://schemas.openxmlformats.org/drawingml/2006/main">
              <a:ext uri="{FF2B5EF4-FFF2-40B4-BE49-F238E27FC236}">
                <a16:creationId xmlns:a16="http://schemas.microsoft.com/office/drawing/2014/main" id="{FF55E0A5-0DD9-4C1F-B743-44CD39FB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5197822"/>
            <a:ext cx="3160728" cy="651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4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더 많이 나누느냐</a:t>
            </a:r>
          </a:p>
        </p:txBody>
      </p:sp>
      <p:sp>
        <p:nvSpPr>
          <p:cNvPr id="17" name="caption 13">
            <a:extLst xmlns:a="http://schemas.openxmlformats.org/drawingml/2006/main">
              <a:ext uri="{FF2B5EF4-FFF2-40B4-BE49-F238E27FC236}">
                <a16:creationId xmlns:a16="http://schemas.microsoft.com/office/drawing/2014/main" id="{C16A1C53-145F-4B5A-B660-3674C12A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386364"/>
            <a:ext cx="7051215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이제 교회는 이웃을 향해 눈과 가슴과 팔을 열어야 한다.</a:t>
            </a:r>
          </a:p>
        </p:txBody>
      </p:sp>
    </p:spTree>
    <p:extLst>
      <p:ext uri="{BB962C8B-B14F-4D97-AF65-F5344CB8AC3E}">
        <p14:creationId xmlns:p14="http://schemas.microsoft.com/office/powerpoint/2010/main" val="1586448638"/>
      </p:ext>
    </p:extLst>
  </p:cSld>
</p:sld>
</file>

<file path=ppt/slides/slide1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79851989-4F8A-4DD8-A5D4-9B7C5A211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44581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8ED02307-B746-499C-B339-353E5E88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04498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E0C4D65A-47DA-4614-83CC-85E13DFC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4414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B74603B5-7388-4C43-B6CD-7E4E6D1A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01DB99F5-039D-4BFA-AF19-3EB6C3FB4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19 / 32</a:t>
            </a:r>
          </a:p>
        </p:txBody>
      </p:sp>
      <p:sp>
        <p:nvSpPr>
          <p:cNvPr id="6" name="eyebrow 3">
            <a:extLst xmlns:a="http://schemas.openxmlformats.org/drawingml/2006/main">
              <a:ext uri="{FF2B5EF4-FFF2-40B4-BE49-F238E27FC236}">
                <a16:creationId xmlns:a16="http://schemas.microsoft.com/office/drawing/2014/main" id="{04F688D6-D2EC-41FC-84B5-6494BACC1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84275"/>
            <a:ext cx="1659582" cy="3420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요한복음 20:23</a:t>
            </a:r>
          </a:p>
        </p:txBody>
      </p:sp>
      <p:sp>
        <p:nvSpPr>
          <p:cNvPr id="7" name="title 4">
            <a:extLst xmlns:a="http://schemas.openxmlformats.org/drawingml/2006/main">
              <a:ext uri="{FF2B5EF4-FFF2-40B4-BE49-F238E27FC236}">
                <a16:creationId xmlns:a16="http://schemas.microsoft.com/office/drawing/2014/main" id="{2EF1DAEA-11B9-4A00-B11C-2BB0C02E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00250"/>
            <a:ext cx="8420719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죄와 용서에 직면하게 하시는 예수님</a:t>
            </a:r>
          </a:p>
        </p:txBody>
      </p:sp>
      <p:sp>
        <p:nvSpPr>
          <p:cNvPr id="8" name="lead 5">
            <a:extLst xmlns:a="http://schemas.openxmlformats.org/drawingml/2006/main">
              <a:ext uri="{FF2B5EF4-FFF2-40B4-BE49-F238E27FC236}">
                <a16:creationId xmlns:a16="http://schemas.microsoft.com/office/drawing/2014/main" id="{512DE7F2-15A6-48D7-8A8F-FF01656E1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86398"/>
            <a:ext cx="12890444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죄는 감추고 싶은 문제이고, 용서는 피하고 싶은 주제다. 예수님은 제자들을 보내시며 이 둘에</a:t>
            </a:r>
          </a:p>
        </p:txBody>
      </p:sp>
      <p:sp>
        <p:nvSpPr>
          <p:cNvPr id="9" name="lead 6">
            <a:extLst xmlns:a="http://schemas.openxmlformats.org/drawingml/2006/main">
              <a:ext uri="{FF2B5EF4-FFF2-40B4-BE49-F238E27FC236}">
                <a16:creationId xmlns:a16="http://schemas.microsoft.com/office/drawing/2014/main" id="{7151BA6F-CD63-4C7D-9488-6C2E371AA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91223"/>
            <a:ext cx="2393299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직면하게 하신다.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00FE0383-6EC2-4BD1-B58E-EFFCDFD42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4541044"/>
            <a:ext cx="9779722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예수님은 세상 죄를 십자가에서 짊어지시려고 보냄받으셨다(요 1:29).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F11CADA6-86F5-4487-AA61-F0846064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5300960"/>
            <a:ext cx="12860274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사람은 죄의 문제를 스스로 해결할 능력이 없고, 그것이 문제라는 사실조차 인식하지 못한다.</a:t>
            </a:r>
          </a:p>
        </p:txBody>
      </p:sp>
      <p:sp>
        <p:nvSpPr>
          <p:cNvPr id="12" name="LI 9">
            <a:extLst xmlns:a="http://schemas.openxmlformats.org/drawingml/2006/main">
              <a:ext uri="{FF2B5EF4-FFF2-40B4-BE49-F238E27FC236}">
                <a16:creationId xmlns:a16="http://schemas.microsoft.com/office/drawing/2014/main" id="{BAB46B24-99E4-45D1-AC02-D96E3C45E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6060877"/>
            <a:ext cx="12859274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우리가 문제를 깨닫지 못할 때 하나님은 아들을 십자가에 내어 주시고, 깨어진 관계를 화목의</a:t>
            </a:r>
          </a:p>
        </p:txBody>
      </p:sp>
      <p:sp>
        <p:nvSpPr>
          <p:cNvPr id="13" name="LI 10">
            <a:extLst xmlns:a="http://schemas.openxmlformats.org/drawingml/2006/main">
              <a:ext uri="{FF2B5EF4-FFF2-40B4-BE49-F238E27FC236}">
                <a16:creationId xmlns:a16="http://schemas.microsoft.com/office/drawing/2014/main" id="{4FB216B6-1E60-45C8-A5D6-5BCA7BEE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6582073"/>
            <a:ext cx="5242989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관계로 바꿀 길을 여셨다(롬 5:8-10).</a:t>
            </a:r>
          </a:p>
        </p:txBody>
      </p:sp>
    </p:spTree>
    <p:extLst>
      <p:ext uri="{BB962C8B-B14F-4D97-AF65-F5344CB8AC3E}">
        <p14:creationId xmlns:p14="http://schemas.microsoft.com/office/powerpoint/2010/main" val="63807301"/>
      </p:ext>
    </p:extLst>
  </p:cSld>
</p:sld>
</file>

<file path=ppt/slides/slide1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AE6C3E91-873C-486B-8A4A-227CBCE3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41277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85BBA317-A12B-48F4-8978-27B66CA7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9488FC83-A141-44A5-A284-15C69B2A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D87921FA-3600-4775-B629-87AD0636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41277"/>
            <a:ext cx="4210526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5:17-18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033D322B-4E30-446E-980D-991EB627C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9548" y="1888927"/>
            <a:ext cx="261766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5:17-20 · 1/2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A855F9F2-0E6A-455A-8412-1EC62566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3188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17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7C4AEB05-CF67-43A8-B3B5-B1C4B66F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531864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그런즉 누구든지 그리스도 안에 있으면 새로운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53C4BE7B-858D-41D7-8F85-8C59D820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141315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피조물이라 이전 것은 지나갔으니 보라 새 것이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7B79BBB8-8EA1-494D-B07B-7BB869692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750766"/>
            <a:ext cx="155971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되었도다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607258E9-3976-463D-BE2B-EF456213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2023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18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BF8794B2-ED78-449B-B573-38A75552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520208"/>
            <a:ext cx="624244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모든 것이 하나님께로서 났으며 그가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46B17403-791C-49CE-AD63-3F14383CB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129659"/>
            <a:ext cx="777597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그리스도로 말미암아 우리를 자기와 화목하게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D34DCFCA-BA12-4D38-971B-94EA90F6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739110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하시고 또 우리에게 화목하게 하는 직분을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C86CDD05-650E-4A2D-A890-ACC1A1E9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348561"/>
            <a:ext cx="155971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주셨으니</a:t>
            </a:r>
          </a:p>
        </p:txBody>
      </p:sp>
      <p:sp>
        <p:nvSpPr>
          <p:cNvPr id="15" name="H2 14">
            <a:extLst xmlns:a="http://schemas.openxmlformats.org/drawingml/2006/main">
              <a:ext uri="{FF2B5EF4-FFF2-40B4-BE49-F238E27FC236}">
                <a16:creationId xmlns:a16="http://schemas.microsoft.com/office/drawing/2014/main" id="{F8FAD989-06DA-4A9D-BAF6-6027702A0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28788"/>
            <a:ext cx="275034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화목하게 하는 직분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BBEF03CE-B04C-42A9-BE7E-16D8721B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22475"/>
            <a:ext cx="455290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17절: 그리스도 안에 있는 사람은 새로운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B35E6B0A-BD57-478B-8C0C-A7E7E8814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48124"/>
            <a:ext cx="139332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피조물이다.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92AC799B-D244-452B-A500-C031D3073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433763"/>
            <a:ext cx="474959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18절: 하나님은 먼저 그리스도로 말미암아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06A70923-BAF1-445F-9EC8-78E603DA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59411"/>
            <a:ext cx="444155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우리를 자기와 화목하게 하셨다. 그리고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D98E4B1E-09EB-4FB5-A5F3-D0440095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85059"/>
            <a:ext cx="40388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하나님과 화해를 경험한 공동체에게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0FC5589B-AC2E-4184-8477-172CF5BB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710708"/>
            <a:ext cx="335008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화목하게 하는 직분을 주셨다.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417307E6-5D7B-40F6-9979-26BA273B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96346"/>
            <a:ext cx="476942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 어디서도 들을 수 없는 화해와 용서의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4E0DD39A-1E52-43B2-A610-D0677226E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721995"/>
            <a:ext cx="30218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메시지가 교회에 맡겨졌다.</a:t>
            </a:r>
          </a:p>
        </p:txBody>
      </p:sp>
    </p:spTree>
    <p:extLst>
      <p:ext uri="{BB962C8B-B14F-4D97-AF65-F5344CB8AC3E}">
        <p14:creationId xmlns:p14="http://schemas.microsoft.com/office/powerpoint/2010/main" val="1310775078"/>
      </p:ext>
    </p:extLst>
  </p:cSld>
</p:sld>
</file>

<file path=ppt/slides/slide1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7065201A-3D75-46EF-A3E8-91703AD5A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397496"/>
            <a:ext cx="0" cy="4884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13E5B68B-FB75-4B26-8053-9EEBC96E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71E57C8-BB27-4634-BF35-6583042C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21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81932449-AAF2-43DF-BE76-9CF82A790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397496"/>
            <a:ext cx="4328874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5:19-20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4E9A53FD-248D-429A-B359-F5B46433F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216" y="1645146"/>
            <a:ext cx="2617661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고린도후서 5:17-20 · 2/2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5A59AC9B-233E-48C9-8032-B985D893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8810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19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8A2F44A9-2EB7-4735-B87D-5DB1CFE2F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288084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곧 하나님께서 그리스도 안에 계시사 세상을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AD5DAD93-7795-4C7E-BAA1-9CE5599B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897535"/>
            <a:ext cx="789898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자기와 화목하게 하시며 그들의 죄를 그들에게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28E76E8C-B11C-4465-8E82-6F5CFEFE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506986"/>
            <a:ext cx="700920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돌리지 아니하시고 화목하게 하는 말씀을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F95B1BEC-0E6F-4C65-AA40-EC1BD892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116437"/>
            <a:ext cx="434004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우리에게 부탁하셨느니라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9CE6932D-0FDF-4385-AD79-9D125979D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85904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E455495A-134F-453E-AA6E-01B7E17E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885879"/>
            <a:ext cx="777597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그러므로 우리가 그리스도를 대신하여 사신이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79BDA63F-D6B3-4A89-AAF2-75DB778F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495330"/>
            <a:ext cx="624244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되어 하나님이 우리를 통하여 너희를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7BDF7100-6D3E-45A9-B1DA-14BEB400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104781"/>
            <a:ext cx="700920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권면하시는 것 같이 그리스도를 대신하여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20830FDC-6C35-46C3-872D-EDEDEFF48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714232"/>
            <a:ext cx="650281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간청하노니 너희는 하나님과 화목하라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9D5D2F97-8AD9-49D7-A3E5-353D52CB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485007"/>
            <a:ext cx="372313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그리스도를 대신하는 사신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8A2ABFE2-570E-4CD5-BF2B-8815573A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178695"/>
            <a:ext cx="424269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19절: 하나님은 세상의 죄를 그들에게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3CA1E6EB-27DC-4819-AB83-00495705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04343"/>
            <a:ext cx="444272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돌리지 않으시고, 화목하게 하는 말씀을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E332AC92-F848-403E-ABDE-96F69204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29992"/>
            <a:ext cx="253998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‘우리에게 부탁하셨다’.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19896406-5572-4251-9B2D-7A52D0F81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15630"/>
            <a:ext cx="504463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20절: 교회는 그리스도를 대신하여 간청하는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BBA80430-D95D-459E-9FD6-CC34FA55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41279"/>
            <a:ext cx="116606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사신이다.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01C8B49B-DDC4-48D1-A0FC-88D8AD703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26918"/>
            <a:ext cx="444105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용서의 메시지는 먼저 그것을 받은 교회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519B5836-86AD-44B8-9679-13308CB19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052566"/>
            <a:ext cx="444155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안에서 능력을 나타내야 한다. 제자들은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D935308A-4A91-48F9-8204-6F71C312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478214"/>
            <a:ext cx="487610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용서의 메시지를 몸으로 살아내는 공동체가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B2EB6B3F-8247-49DD-A167-88264CFC6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903863"/>
            <a:ext cx="93895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되었다.</a:t>
            </a:r>
          </a:p>
        </p:txBody>
      </p:sp>
    </p:spTree>
    <p:extLst>
      <p:ext uri="{BB962C8B-B14F-4D97-AF65-F5344CB8AC3E}">
        <p14:creationId xmlns:p14="http://schemas.microsoft.com/office/powerpoint/2010/main" val="1273299211"/>
      </p:ext>
    </p:extLst>
  </p:cSld>
</p:sld>
</file>

<file path=ppt/slides/slide1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32ED487F-92AD-4467-8080-18FC555E9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179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1473D60C-D5A2-4E47-9242-CCA22136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3159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E032982E-8FB1-4774-A281-307D93BE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7997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0ED7B600-99CD-4116-BEF8-E49CC63A4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28358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A7A9317D-B3B0-43B8-A8C0-8CA56D76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F8307D0-C801-4488-9022-F5CD822E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22 / 32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F2659980-05B2-44E6-AECE-D1750A2FC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85479"/>
            <a:ext cx="9600700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갈등이 있는 교회도 화해의 직분을 맡는다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59A33306-597A-4C16-B8C7-5307F5FFE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2924026"/>
            <a:ext cx="1059065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화해의 직분을 맡았다고 교회에 문제나 갈등이 없어야 하는 것은 아니다.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DBFBF1C9-36EA-4574-B697-857F9E277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723829"/>
            <a:ext cx="1201333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우리는 연약하여 서로 용서를 필요로 하는 존재다(요 13:10, 14). 불목하여 상처를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0DD6014D-EB99-4ADA-BFB7-8DE13799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272409"/>
            <a:ext cx="294570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주고받을 때도 있다.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50B71771-0D84-4F4A-AB2C-772A8912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072211"/>
            <a:ext cx="1201566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주님께서 먼저 우리의 죄를 사하셨고, 그 십자가의 자비에 근거해 누군가를 용서할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BEF15EEC-7CD3-44D3-928D-5BAFFC94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620792"/>
            <a:ext cx="850339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권세를 성령으로 부어 주신다. 교회의 소망은 여기에 있다.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8229197E-144D-4980-957C-951FF5D0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420594"/>
            <a:ext cx="1253173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공동체에서 아직 다루지 못한 불목은 무엇이며, 용서를 향한 첫걸음은 무엇인가?</a:t>
            </a:r>
          </a:p>
        </p:txBody>
      </p:sp>
    </p:spTree>
    <p:extLst>
      <p:ext uri="{BB962C8B-B14F-4D97-AF65-F5344CB8AC3E}">
        <p14:creationId xmlns:p14="http://schemas.microsoft.com/office/powerpoint/2010/main" val="2075517947"/>
      </p:ext>
    </p:extLst>
  </p:cSld>
</p:sld>
</file>

<file path=ppt/slides/slide1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A2CECA07-5C13-41E9-A51A-D79CCDCF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46932"/>
            <a:ext cx="0" cy="38656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C7CBD01E-5EEB-4874-9D7C-4733395EC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12175F3-61EE-41A8-AB8F-BC79B8F2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23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B02CAB30-020D-444F-979D-B0667CB2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37407"/>
            <a:ext cx="3976164" cy="683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27:20-22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3B18715E-4FEE-4241-9C5C-FAF970FC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0296" y="1894582"/>
            <a:ext cx="2218777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27:20-37 · 1/6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F0BB44A7-4B10-4186-A96F-FE9F0E9D9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40955"/>
            <a:ext cx="436811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5986E2DD-02C6-4EFB-BE13-2A2DCAD2A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2469505"/>
            <a:ext cx="7497937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여러 날 동안 해도 별도 보이지 아니하고 큰 풍랑이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FB8C49AE-5FDA-43CD-BD5B-902AB84E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2997547"/>
            <a:ext cx="6406967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그대로 있으매 구원의 여망마저 없어졌더라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311607B8-85CF-430B-BADA-652218EDB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35598"/>
            <a:ext cx="436811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21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FC4B86B1-1E1E-4AE3-B54B-AF1238F3C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3664148"/>
            <a:ext cx="805584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여러 사람이 오래 먹지 못하였으매 바울이 가운데 서서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00AA4C46-8C0F-45DC-931C-2F42F50B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4192191"/>
            <a:ext cx="7616952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말하되 여러분이여 내 말을 듣고 그레데에서 떠나지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40EFC092-6084-4F54-ADE0-30989DEA9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4720233"/>
            <a:ext cx="6845856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아니하여 이 타격과 손상을 면하였더라면 좋을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7ACEC624-F065-48A5-BE10-1E4FD4FA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5248275"/>
            <a:ext cx="1993583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뻔하였느니라</a:t>
            </a:r>
          </a:p>
        </p:txBody>
      </p:sp>
      <p:sp>
        <p:nvSpPr>
          <p:cNvPr id="14" name="verse-num 13">
            <a:extLst xmlns:a="http://schemas.openxmlformats.org/drawingml/2006/main">
              <a:ext uri="{FF2B5EF4-FFF2-40B4-BE49-F238E27FC236}">
                <a16:creationId xmlns:a16="http://schemas.microsoft.com/office/drawing/2014/main" id="{786DFEBD-7877-45AF-9D77-76CE4417E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86326"/>
            <a:ext cx="436811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22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0A58D0CF-F472-416D-8A58-240FC91CA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5914876"/>
            <a:ext cx="805584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너희를 권하노니 이제는 안심하라 너희 중 아무도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84704D1D-574A-41CB-B7E6-DCAC85225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6442918"/>
            <a:ext cx="7178064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생명에는 아무런 손상이 없겠고 오직 배뿐이리라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0A02AE95-F69C-448A-BED2-081DAAD4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15839"/>
            <a:ext cx="3294412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구원의 여망마저 없어진 배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8EA931D5-6D15-487F-9C54-35FED48F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320826"/>
            <a:ext cx="4354378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출항 전에 위험을 경고했다. 백부장은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E6231EC6-EB73-410B-976F-129FE34C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89920"/>
            <a:ext cx="4355378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바울의 말보다 선장과 선주의 말을 신뢰했고,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1DD24FDB-FBA7-4B2C-AD71-130182701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59013"/>
            <a:ext cx="4575405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다수의 여론도 항해를 강행하는 근거가 되었다.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CDED169B-D109-4B2E-939F-63EE7C99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66666"/>
            <a:ext cx="456407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20절: 해도 별도 보이지 않는 어둠 속에서 배는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30B6EFA0-3BED-4FBC-8969-50084F25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35760"/>
            <a:ext cx="4418552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바람에 쫓겨 표류했다. 사람들은 먹지 않은 채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A47C9D39-36EC-46C4-846B-44350D95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304854"/>
            <a:ext cx="168399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낙담하고 있었다.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EE0185DD-D731-4B1D-BB0D-907FD091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12506"/>
            <a:ext cx="4192357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21-22절: 그때 바울이 가운데 서서 ‘이제는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FD058238-4F23-4E72-808D-180387208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81600"/>
            <a:ext cx="1949577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안심하라’고 말한다.</a:t>
            </a:r>
          </a:p>
        </p:txBody>
      </p:sp>
    </p:spTree>
    <p:extLst>
      <p:ext uri="{BB962C8B-B14F-4D97-AF65-F5344CB8AC3E}">
        <p14:creationId xmlns:p14="http://schemas.microsoft.com/office/powerpoint/2010/main" val="1990815629"/>
      </p:ext>
    </p:extLst>
  </p:cSld>
</p:sld>
</file>

<file path=ppt/slides/slide1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85C6F62F-0C8E-4357-8D73-D7B15FA7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05694"/>
            <a:ext cx="0" cy="34868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3FE4891A-8BC2-41A2-9C6D-7292EE83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1D80CB5-143B-439D-995A-827F39B6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24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2EFE44A2-7BE2-4450-8E1A-F4BC7EC7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05694"/>
            <a:ext cx="4129016" cy="709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2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27:23-26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70C40EF0-1AD6-4B7B-9A43-38908184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771" y="1762869"/>
            <a:ext cx="2304121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539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27:20-37 · 2/6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AA27567E-717E-4C9E-AC97-B3AA6E13F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39454"/>
            <a:ext cx="446336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23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7F35A4D5-5381-4838-8CFC-75E1EB5A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2358479"/>
            <a:ext cx="7786307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속한 바 곧 내가 섬기는 하나님의 사자가 어제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6034DE01-AD15-4625-B194-840DC192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2906911"/>
            <a:ext cx="3893153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밤에 내 곁에 서서 말하되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B22F8EB1-C097-4D14-992E-417F4DC6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80234"/>
            <a:ext cx="446336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24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DC83716A-ACAF-45CD-A42A-7241F87F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3599259"/>
            <a:ext cx="7219736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바울아 두려워하지 말라 네가 가이사 앞에 서야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A32B9084-BFA5-4E92-9196-FE2F0266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4147691"/>
            <a:ext cx="7675626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하겠고 또 하나님께서 너와 함께 항해하는 자를 다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9009F23A-DDC9-4845-B16B-3D2781CF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4696123"/>
            <a:ext cx="3326749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네게 주셨다 하였으니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D04C0635-B4A7-4F28-AFA0-E648B05E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69446"/>
            <a:ext cx="446336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25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213F1318-35DE-42B9-A437-86D41F52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5388471"/>
            <a:ext cx="7799141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그러므로 여러분이여 안심하라 나는 내게 말씀하신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4B15A94E-8FBF-4071-AA28-044D815D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5936903"/>
            <a:ext cx="5162479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그대로 되리라고 하나님을 믿노라</a:t>
            </a:r>
          </a:p>
        </p:txBody>
      </p:sp>
      <p:sp>
        <p:nvSpPr>
          <p:cNvPr id="16" name="verse-num 15">
            <a:extLst xmlns:a="http://schemas.openxmlformats.org/drawingml/2006/main">
              <a:ext uri="{FF2B5EF4-FFF2-40B4-BE49-F238E27FC236}">
                <a16:creationId xmlns:a16="http://schemas.microsoft.com/office/drawing/2014/main" id="{01DF168E-DC79-474A-8816-D310EB2A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810226"/>
            <a:ext cx="446336" cy="293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539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26</a:t>
            </a:r>
          </a:p>
        </p:txBody>
      </p:sp>
      <p:sp>
        <p:nvSpPr>
          <p:cNvPr id="17" name="verse-text 16">
            <a:extLst xmlns:a="http://schemas.openxmlformats.org/drawingml/2006/main">
              <a:ext uri="{FF2B5EF4-FFF2-40B4-BE49-F238E27FC236}">
                <a16:creationId xmlns:a16="http://schemas.microsoft.com/office/drawing/2014/main" id="{302757C6-F095-4618-9D64-DD3015D02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725" y="6629251"/>
            <a:ext cx="7219736" cy="4783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51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그런즉 우리가 반드시 한 섬에 걸리리라 하더라</a:t>
            </a:r>
          </a:p>
        </p:txBody>
      </p:sp>
      <p:sp>
        <p:nvSpPr>
          <p:cNvPr id="18" name="H2 17">
            <a:extLst xmlns:a="http://schemas.openxmlformats.org/drawingml/2006/main">
              <a:ext uri="{FF2B5EF4-FFF2-40B4-BE49-F238E27FC236}">
                <a16:creationId xmlns:a16="http://schemas.microsoft.com/office/drawing/2014/main" id="{36A537C3-4306-47C9-AA13-FCCBBC93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586359"/>
            <a:ext cx="3712964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메시지를 가진 사람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E89526E1-B045-4197-B96C-D513B5BF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213670"/>
            <a:ext cx="4979956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바울에게는 하나님께 받은 메시지가 있었다. 그가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E8E4F6EC-DBB8-45AC-B923-89780312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596902"/>
            <a:ext cx="4360378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가이사 앞에 서게 될 것이고, 함께 항해하는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F43E1671-A0E7-416A-BF2D-9DA9AF052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980134"/>
            <a:ext cx="3997833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사람을 모두 그에게 주셨다는 약속이다.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A7A13B49-C022-40D8-9E20-2BD6F07B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07284"/>
            <a:ext cx="4817102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 항해에 참여한 사람 가운데 누구도 예외 없이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CFA48C58-C8DF-4546-8C76-66C13ACF5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90516"/>
            <a:ext cx="4455390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구원받는다는 약속이었다. 여전히 칠흑 같은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D0D5FA36-634A-4D35-9A92-0EBDA1670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73748"/>
            <a:ext cx="4159520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상황에서 하나님의 말씀이 어둠을 비추기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81A4C0CA-5F04-42CD-8853-CF6C1D27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56981"/>
            <a:ext cx="1068586" cy="3549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63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시작했다.</a:t>
            </a:r>
          </a:p>
        </p:txBody>
      </p:sp>
    </p:spTree>
    <p:extLst>
      <p:ext uri="{BB962C8B-B14F-4D97-AF65-F5344CB8AC3E}">
        <p14:creationId xmlns:p14="http://schemas.microsoft.com/office/powerpoint/2010/main" val="1844084161"/>
      </p:ext>
    </p:extLst>
  </p:cSld>
</p:sld>
</file>

<file path=ppt/slides/slide1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ule 1">
            <a:extLst xmlns:a="http://schemas.openxmlformats.org/drawingml/2006/main">
              <a:ext uri="{FF2B5EF4-FFF2-40B4-BE49-F238E27FC236}">
                <a16:creationId xmlns:a16="http://schemas.microsoft.com/office/drawing/2014/main" id="{309CF58F-4541-4014-9450-31E22F63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77888"/>
            <a:ext cx="0" cy="32760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85221B9B-E31E-4087-9ADE-7FBA9A03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34D7F1B-983B-42FB-8461-4B158CF62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25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3BE733BA-6098-48BD-827B-A79676BF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77888"/>
            <a:ext cx="4171855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27:27-29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3F81E4B2-EC5A-47BD-AD9F-0F0D76D5F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5020" y="1935063"/>
            <a:ext cx="2432137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27:20-37 · 3/6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B1CD0E09-7F34-41D3-BBEE-58E768D24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45284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27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E0D59FC3-78A0-4CDB-A179-71213824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2554784"/>
            <a:ext cx="798516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열나흘째 되는 날 밤에 우리가 아드리아 바다에서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1592F810-0E45-4590-A111-BECC2FBCD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133725"/>
            <a:ext cx="798516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이리 저리 쫓겨가다가 자정쯤 되어 사공들이 어느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56F1E8F4-B664-4F94-9961-E8357BD7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3712666"/>
            <a:ext cx="544934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육지에 가까워지는 줄을 짐작하고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8F960B1D-3888-4841-8588-75023053D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34061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28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8C34252A-ECB7-4D8D-A7AC-E0CAFAD8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4443561"/>
            <a:ext cx="7854648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물을 재어 보니 스무 길이 되고 조금 가다가 다시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AE3C898D-302C-44CC-A728-F693D352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022503"/>
            <a:ext cx="3147393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재니 열다섯 길이라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C01AD2FD-3A3F-454E-9CA0-22C9CA80A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43898"/>
            <a:ext cx="460623" cy="30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625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29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7C8ED904-58B4-4480-A759-610121319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5753398"/>
            <a:ext cx="7737800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암초에 걸릴까 하여 고물로 닻 넷을 내리고 날이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C5165E09-AFF3-4574-88F9-0CFD14BC5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067" y="6332339"/>
            <a:ext cx="3030545" cy="50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651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새기를 고대하니라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C005C579-906D-44F5-B794-7CB786B9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61976"/>
            <a:ext cx="2920865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날이 새기를 고대하다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640BB3F2-17FC-437D-A902-D644B5B18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22475"/>
            <a:ext cx="433254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27-29절: 열나흘째 밤, 사공들은 육지가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3E69ABE1-B2F8-4D56-804D-04314580C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26990"/>
            <a:ext cx="501446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가까워졌다고 짐작하고 물 깊이를 재며 닻 넷을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23C17312-9EEB-45C4-B5CC-F10BA531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31505"/>
            <a:ext cx="90145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내린다.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3B829165-0BA5-4781-AFC0-0EB3D277A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87973"/>
            <a:ext cx="4530900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약속을 들은 뒤에도 배는 아직 암초의 위험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44A55D75-C136-48A3-9DD3-44DDCBD52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192488"/>
            <a:ext cx="484327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속에 있다. 사람들은 어둠 속에서 날이 새기를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2C3B07BA-7C48-4A1C-BA40-F599F67D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97003"/>
            <a:ext cx="1117402" cy="3746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67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기다린다.</a:t>
            </a:r>
          </a:p>
        </p:txBody>
      </p:sp>
    </p:spTree>
    <p:extLst>
      <p:ext uri="{BB962C8B-B14F-4D97-AF65-F5344CB8AC3E}">
        <p14:creationId xmlns:p14="http://schemas.microsoft.com/office/powerpoint/2010/main" val="1427967900"/>
      </p:ext>
    </p:extLst>
  </p:cSld>
</p:sld>
</file>

<file path=ppt/slides/slide1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ule 1">
            <a:extLst xmlns:a="http://schemas.openxmlformats.org/drawingml/2006/main">
              <a:ext uri="{FF2B5EF4-FFF2-40B4-BE49-F238E27FC236}">
                <a16:creationId xmlns:a16="http://schemas.microsoft.com/office/drawing/2014/main" id="{58F728A3-6A5A-449D-BB8D-0BBE30EA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21061"/>
            <a:ext cx="0" cy="40330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45DD45E3-7A7B-4A31-B99F-601D2C64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246BF0E-F55D-4BCA-B021-964A2572D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26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6C524225-A74E-493F-89EF-783C63B3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21061"/>
            <a:ext cx="4243197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27:30-32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A6CB6D30-DD9F-4909-A660-A1F814CF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8719" y="2068711"/>
            <a:ext cx="2560153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27:20-37 · 4/6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3CD3AA76-3713-4B6B-8830-CF1478B1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1167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30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16ECA966-1728-4D30-A43D-4389FF62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11648"/>
            <a:ext cx="700920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사공들이 도망하고자 하여 이물에서 닻을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25A7C3DE-ABB5-4CFB-AB82-E2CFCED4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21100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내리는 체하고 거룻배를 바다에 내려 놓거늘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E5E278B8-0A15-4C67-BAD5-B17B1DF2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90566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31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9E87A9C3-35C7-4F3B-A01C-460344AC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090541"/>
            <a:ext cx="662582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바울이 백부장과 군인들에게 이르되 이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B4069EA5-1497-4F93-99DB-93BF93EC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699992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사람들이 배에 있지 아니하면 너희가 구원을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5E12B85E-70ED-4369-B7C4-07EF0C4C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309443"/>
            <a:ext cx="331291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얻지 못하리라 하니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A2446AB3-52B2-455B-8275-8D3098CD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78910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32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73DF8DB5-9608-45F4-A532-9545B479D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078885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이에 군인들이 거룻줄을 끊어 떼어 버리니라</a:t>
            </a:r>
          </a:p>
        </p:txBody>
      </p:sp>
      <p:sp>
        <p:nvSpPr>
          <p:cNvPr id="15" name="H2 14">
            <a:extLst xmlns:a="http://schemas.openxmlformats.org/drawingml/2006/main">
              <a:ext uri="{FF2B5EF4-FFF2-40B4-BE49-F238E27FC236}">
                <a16:creationId xmlns:a16="http://schemas.microsoft.com/office/drawing/2014/main" id="{31FB35F9-D571-47FF-A1F7-32331F63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08572"/>
            <a:ext cx="315289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모두 배에 남아야 한다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B9EC558D-11A7-477E-8277-DD10D616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02260"/>
            <a:ext cx="403567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30절: 사공들은 닻을 내리는 체하며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2FBAA1C3-B4ED-4908-9FCF-F2CFE9F3D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27908"/>
            <a:ext cx="335008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거룻배를 내려 도망하려 한다.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669BE1E8-AA57-495E-95C9-83B3834C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13547"/>
            <a:ext cx="43088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31절: 바울은 백부장과 군인들에게 ‘이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7DC293FC-2857-477F-B1CB-BF3C8164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039195"/>
            <a:ext cx="49499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사람들이 배에 있지 아니하면 너희가 구원을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1FA6CEE9-24EA-4D28-A012-1507D171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464844"/>
            <a:ext cx="283235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얻지 못하리라’고 말한다.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3C494B8A-93BB-4FFC-9B91-5AD6AFE60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050482"/>
            <a:ext cx="469025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32절: 군인들이 거룻줄을 끊는다. 배에 탄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19B693F0-C2CA-4709-B53F-DABD1731B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476131"/>
            <a:ext cx="393299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사람들은 함께 남아 아침을 맞는다.</a:t>
            </a:r>
          </a:p>
        </p:txBody>
      </p:sp>
    </p:spTree>
    <p:extLst>
      <p:ext uri="{BB962C8B-B14F-4D97-AF65-F5344CB8AC3E}">
        <p14:creationId xmlns:p14="http://schemas.microsoft.com/office/powerpoint/2010/main" val="142468193"/>
      </p:ext>
    </p:extLst>
  </p:cSld>
</p:sld>
</file>

<file path=ppt/slides/slide1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ule 1">
            <a:extLst xmlns:a="http://schemas.openxmlformats.org/drawingml/2006/main">
              <a:ext uri="{FF2B5EF4-FFF2-40B4-BE49-F238E27FC236}">
                <a16:creationId xmlns:a16="http://schemas.microsoft.com/office/drawing/2014/main" id="{4C695853-0891-4317-BA69-24CE9AF7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41277"/>
            <a:ext cx="0" cy="38731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A90EBD2E-DBC9-4615-96F0-825F473BB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AC0AC5B1-FC60-4A77-8DA0-AC71B220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27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415E14BD-1A58-4003-9E38-43963797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41277"/>
            <a:ext cx="4251198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27:33-34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5EF80E71-CEB6-4B73-91DA-6EF6BEB7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5863" y="1888927"/>
            <a:ext cx="2560153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27:20-37 · 5/6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67A0153D-F838-4376-8254-5C096C39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3188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33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FCB9A112-B310-49DC-9CE1-9B961EEA2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531864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날이 새어 가매 바울이 여러 사람에게 음식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A7F5441C-062B-4721-8354-E57209435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141315"/>
            <a:ext cx="6625828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먹기를 권하여 이르되 너희가 기다리고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CAD9A768-4F2F-4704-91AA-A11AC4F27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750766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기다리며 먹지 못하고 주린 지가 오늘까지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350B4B6C-521F-48EA-95B8-A0F960B93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360218"/>
            <a:ext cx="19169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열나흘인즉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1D7D9696-6F81-4537-8DF7-852C161F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29684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34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4C3DBD37-E91B-4386-AC34-7098AE86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129659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음식 먹기를 권하노니 이것이 너희의 구원을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AD275667-FCAB-4BC6-9254-E2F0055BE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739110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위하는 것이요 너희 중 머리카락 하나도 잃을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1E253CD5-D058-445A-A820-FA98C7396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348561"/>
            <a:ext cx="331291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자가 없으리라 하고</a:t>
            </a:r>
          </a:p>
        </p:txBody>
      </p:sp>
      <p:sp>
        <p:nvSpPr>
          <p:cNvPr id="15" name="H2 14">
            <a:extLst xmlns:a="http://schemas.openxmlformats.org/drawingml/2006/main">
              <a:ext uri="{FF2B5EF4-FFF2-40B4-BE49-F238E27FC236}">
                <a16:creationId xmlns:a16="http://schemas.microsoft.com/office/drawing/2014/main" id="{4499DB22-23CD-4668-B17E-8585475A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28788"/>
            <a:ext cx="307455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음식 먹기를 권하노니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E91E8282-11A4-44E8-8975-556B1D10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22475"/>
            <a:ext cx="495478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33절: 하나님의 약속을 믿은 바울은, 열나흘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ABA66074-848E-4A16-B5A4-8E503A16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48124"/>
            <a:ext cx="469558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동안 기다리며 먹지 못한 사람들에게 함께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8074FCEF-8A64-4746-81D2-10CCBF3E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73772"/>
            <a:ext cx="218444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식사하자고 권한다.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936D5D0F-D0A6-4EFA-91F0-8E481096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59411"/>
            <a:ext cx="494628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34절: 바울은 식사를 ‘너희의 구원을 위하는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6F901320-2FFB-4FFB-B619-CD75A81EA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85059"/>
            <a:ext cx="425203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것’이라 부른다. 이 식탁은 일차적으로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00306B0E-FCF6-4159-9C4B-F0A541A5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710708"/>
            <a:ext cx="385831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광풍에 지친 사람들의 몸과 마음을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A9602419-1D6C-4367-95BC-2ABF6E747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36356"/>
            <a:ext cx="139332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회복시킨다.</a:t>
            </a:r>
          </a:p>
        </p:txBody>
      </p:sp>
    </p:spTree>
    <p:extLst>
      <p:ext uri="{BB962C8B-B14F-4D97-AF65-F5344CB8AC3E}">
        <p14:creationId xmlns:p14="http://schemas.microsoft.com/office/powerpoint/2010/main" val="1517760525"/>
      </p:ext>
    </p:extLst>
  </p:cSld>
</p:sld>
</file>

<file path=ppt/slides/slide1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D45EA565-12EE-4773-B245-E05A7DDB2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863030"/>
            <a:ext cx="0" cy="4884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B867422C-BFE7-4538-8070-25D075D9A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7CC3224-935F-446A-BD1E-A0609ADF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28 / 32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35BEE0CD-D602-4273-8E84-50E973D7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63030"/>
            <a:ext cx="4201025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27:35-37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70D4736A-3AA1-4CEC-8894-B1A33C80D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1065" y="2110680"/>
            <a:ext cx="2560153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27:20-37 · 6/6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411B51E1-77B6-4242-B8B0-797F85CC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5364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35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5DC498C8-E5FE-4DE6-8EE1-8EF202923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753618"/>
            <a:ext cx="713222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떡을 가져다가 모든 사람 앞에서 하나님께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AFCD3D42-6FA8-44F8-94ED-AB022B14B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363069"/>
            <a:ext cx="535283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축사하고 떼어 먹기를 시작하매</a:t>
            </a:r>
          </a:p>
        </p:txBody>
      </p:sp>
      <p:sp>
        <p:nvSpPr>
          <p:cNvPr id="9" name="verse-num 8">
            <a:extLst xmlns:a="http://schemas.openxmlformats.org/drawingml/2006/main">
              <a:ext uri="{FF2B5EF4-FFF2-40B4-BE49-F238E27FC236}">
                <a16:creationId xmlns:a16="http://schemas.microsoft.com/office/drawing/2014/main" id="{8B6C44CF-1CD2-48F8-9DE3-02012C9EE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32536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36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231FB60C-AD58-409C-B8B1-CFFFF62B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132511"/>
            <a:ext cx="547585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그들도 다 안심하고 받아 먹으니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0218D3F1-E684-4C62-B448-BFD288A2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01977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37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A81ADCEA-0B41-4F53-AC88-4F0EA1FC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901952"/>
            <a:ext cx="674884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배에 있는 우리의 수는 전부 이백칠십육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B01EADE2-0638-4D2E-941F-01A55F09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511403"/>
            <a:ext cx="155971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명이더라</a:t>
            </a:r>
          </a:p>
        </p:txBody>
      </p:sp>
      <p:sp>
        <p:nvSpPr>
          <p:cNvPr id="14" name="H2 13">
            <a:extLst xmlns:a="http://schemas.openxmlformats.org/drawingml/2006/main">
              <a:ext uri="{FF2B5EF4-FFF2-40B4-BE49-F238E27FC236}">
                <a16:creationId xmlns:a16="http://schemas.microsoft.com/office/drawing/2014/main" id="{38937C7B-1B5F-4E62-8FB2-B52191475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950541"/>
            <a:ext cx="452789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모든 사람 앞에서 축사하고 떼어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A7477DC7-4151-482A-92E2-66F1AA7E8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44229"/>
            <a:ext cx="487327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35절: 바울은 떡을 가져 하나님께 감사하고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329B52F6-1FCD-46E3-95A4-93F70564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69878"/>
            <a:ext cx="476993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떼어 먹기 시작한다. 누가는 바울의 모습을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3B1631BC-76CB-4831-8326-374E5871A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495526"/>
            <a:ext cx="487610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예수님의 모습과 의도적으로 겹쳐 기록한다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C5263C16-350F-4446-8EE2-1233F003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21175"/>
            <a:ext cx="298020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(눅 9:16; 22:19; 24:30).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AAA91A97-D42B-4074-A761-D0376545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506813"/>
            <a:ext cx="450923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36-37절: 그제야 이백칠십육 명 모두가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983078B9-23C7-4B2F-8AA9-4531EED8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932462"/>
            <a:ext cx="24389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안심하고 받아먹는다.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D7D8D578-68A2-4938-ACAE-BB9F7272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518100"/>
            <a:ext cx="502396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배 위의 감사와 환대는 하나님을 알지 못하는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87FF7FA1-A786-4439-BCFE-3377325A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943749"/>
            <a:ext cx="505663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이방인들에게까지 베푸시는 하나님의 은혜를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406B6C17-2353-4005-AA6F-0CB715A8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369397"/>
            <a:ext cx="327624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나타내는 복음의 메시지였다.</a:t>
            </a:r>
          </a:p>
        </p:txBody>
      </p:sp>
    </p:spTree>
    <p:extLst>
      <p:ext uri="{BB962C8B-B14F-4D97-AF65-F5344CB8AC3E}">
        <p14:creationId xmlns:p14="http://schemas.microsoft.com/office/powerpoint/2010/main" val="2115148631"/>
      </p:ext>
    </p:extLst>
  </p:cSld>
</p:sld>
</file>

<file path=ppt/slides/slide1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un-left 1">
            <a:extLst xmlns:a="http://schemas.openxmlformats.org/drawingml/2006/main">
              <a:ext uri="{FF2B5EF4-FFF2-40B4-BE49-F238E27FC236}">
                <a16:creationId xmlns:a16="http://schemas.microsoft.com/office/drawing/2014/main" id="{1358E0AD-2EB5-4049-BE6D-0A12CD056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56DB8A28-B3F2-468E-9E04-D1410E01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29 / 32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FC08D3F2-0AB6-475F-B205-00CF0C3D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6272"/>
            <a:ext cx="11644122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각자도생하기에도 치열한 이 세상에서 교회와 성도는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1F87DEED-DF3E-493B-8736-744E7940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45656"/>
            <a:ext cx="1289244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하나님께 감사하고 함께 떡을 떼며 하나님의 생명을 나누는</a:t>
            </a:r>
          </a:p>
        </p:txBody>
      </p:sp>
      <p:sp>
        <p:nvSpPr>
          <p:cNvPr id="5" name="key-text 5">
            <a:extLst xmlns:a="http://schemas.openxmlformats.org/drawingml/2006/main">
              <a:ext uri="{FF2B5EF4-FFF2-40B4-BE49-F238E27FC236}">
                <a16:creationId xmlns:a16="http://schemas.microsoft.com/office/drawing/2014/main" id="{772D70CA-72F8-4D84-B377-EBFB40EDB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35041"/>
            <a:ext cx="3284744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데 쓰임받는다.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A868B5C0-C230-45D9-B1C6-C1B3215C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72100"/>
            <a:ext cx="9446514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환대로 이웃을 돕고 하나님의 생명과 구원을 나눈다(행 2:46-47).</a:t>
            </a:r>
          </a:p>
        </p:txBody>
      </p:sp>
    </p:spTree>
    <p:extLst>
      <p:ext uri="{BB962C8B-B14F-4D97-AF65-F5344CB8AC3E}">
        <p14:creationId xmlns:p14="http://schemas.microsoft.com/office/powerpoint/2010/main" val="1982572451"/>
      </p:ext>
    </p:extLst>
  </p:cSld>
</p:sld>
</file>

<file path=ppt/slides/slide1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un-left 1">
            <a:extLst xmlns:a="http://schemas.openxmlformats.org/drawingml/2006/main">
              <a:ext uri="{FF2B5EF4-FFF2-40B4-BE49-F238E27FC236}">
                <a16:creationId xmlns:a16="http://schemas.microsoft.com/office/drawing/2014/main" id="{127A05C9-7CF1-4583-BD8F-5B165A97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A3518DDD-1D4C-49BD-8BF6-356ABE28C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30 / 32</a:t>
            </a: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132255BB-79EA-4DF4-9287-7F2C851EF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978075"/>
            <a:ext cx="9600700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목소리를 듣기 어려운 이웃의 이야기 듣기</a:t>
            </a:r>
          </a:p>
        </p:txBody>
      </p:sp>
      <p:sp>
        <p:nvSpPr>
          <p:cNvPr id="4" name="LI 4">
            <a:extLst xmlns:a="http://schemas.openxmlformats.org/drawingml/2006/main">
              <a:ext uri="{FF2B5EF4-FFF2-40B4-BE49-F238E27FC236}">
                <a16:creationId xmlns:a16="http://schemas.microsoft.com/office/drawing/2014/main" id="{C12BB3C0-0B4A-4CB2-97ED-BA78B5A38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3207097"/>
            <a:ext cx="9352169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우리 교회 주변에서 목소리를 듣기 어려운 이웃을 한 집단 골라 보라.</a:t>
            </a:r>
          </a:p>
        </p:txBody>
      </p:sp>
      <p:sp>
        <p:nvSpPr>
          <p:cNvPr id="5" name="LI 5">
            <a:extLst xmlns:a="http://schemas.openxmlformats.org/drawingml/2006/main">
              <a:ext uri="{FF2B5EF4-FFF2-40B4-BE49-F238E27FC236}">
                <a16:creationId xmlns:a16="http://schemas.microsoft.com/office/drawing/2014/main" id="{BA5F4D90-6E44-478B-A51C-FF173B79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3970288"/>
            <a:ext cx="966187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그들의 처지에 대해 실제로 아는 것과 짐작하는 것을 구분해 적어 보라.</a:t>
            </a:r>
          </a:p>
        </p:txBody>
      </p:sp>
      <p:sp>
        <p:nvSpPr>
          <p:cNvPr id="6" name="LI 6">
            <a:extLst xmlns:a="http://schemas.openxmlformats.org/drawingml/2006/main">
              <a:ext uri="{FF2B5EF4-FFF2-40B4-BE49-F238E27FC236}">
                <a16:creationId xmlns:a16="http://schemas.microsoft.com/office/drawing/2014/main" id="{AC89C782-39AF-49EB-987B-166E91AA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4733479"/>
            <a:ext cx="12381047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출애굽기 3:7을 읽고 이웃을 만날 방법을 정해 보라. 어디에서 만날 수 있겠는가? 이야기를</a:t>
            </a:r>
          </a:p>
        </p:txBody>
      </p:sp>
      <p:sp>
        <p:nvSpPr>
          <p:cNvPr id="7" name="LI 7">
            <a:extLst xmlns:a="http://schemas.openxmlformats.org/drawingml/2006/main">
              <a:ext uri="{FF2B5EF4-FFF2-40B4-BE49-F238E27FC236}">
                <a16:creationId xmlns:a16="http://schemas.microsoft.com/office/drawing/2014/main" id="{D7AEB6E9-D5D8-457E-87AE-75C17FE39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245447"/>
            <a:ext cx="1000458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듣기 위해 누구의 도움을 받을 수 있는가? 더 알아야 할 사정은 무엇인가?</a:t>
            </a:r>
          </a:p>
        </p:txBody>
      </p:sp>
      <p:sp>
        <p:nvSpPr>
          <p:cNvPr id="8" name="LI 8">
            <a:extLst xmlns:a="http://schemas.openxmlformats.org/drawingml/2006/main">
              <a:ext uri="{FF2B5EF4-FFF2-40B4-BE49-F238E27FC236}">
                <a16:creationId xmlns:a16="http://schemas.microsoft.com/office/drawing/2014/main" id="{8FDC285A-11D8-4937-AF55-D13E42D99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6008638"/>
            <a:ext cx="997158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교회가 나눌 것을 정하기 전에 이웃에게 물어볼 질문을 하나 만들어 보라.</a:t>
            </a:r>
          </a:p>
        </p:txBody>
      </p:sp>
      <p:sp>
        <p:nvSpPr>
          <p:cNvPr id="9" name="task-number 9">
            <a:extLst xmlns:a="http://schemas.openxmlformats.org/drawingml/2006/main">
              <a:ext uri="{FF2B5EF4-FFF2-40B4-BE49-F238E27FC236}">
                <a16:creationId xmlns:a16="http://schemas.microsoft.com/office/drawing/2014/main" id="{4EEE862F-13A3-44C7-B2D8-F21C0256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50066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10" name="task-number 10">
            <a:extLst xmlns:a="http://schemas.openxmlformats.org/drawingml/2006/main">
              <a:ext uri="{FF2B5EF4-FFF2-40B4-BE49-F238E27FC236}">
                <a16:creationId xmlns:a16="http://schemas.microsoft.com/office/drawing/2014/main" id="{3C166F22-F7E5-48D3-8BD6-B8745DF4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13257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1" name="task-number 11">
            <a:extLst xmlns:a="http://schemas.openxmlformats.org/drawingml/2006/main">
              <a:ext uri="{FF2B5EF4-FFF2-40B4-BE49-F238E27FC236}">
                <a16:creationId xmlns:a16="http://schemas.microsoft.com/office/drawing/2014/main" id="{7E7AEA19-9FFB-419E-8350-17A67273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76448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2" name="task-number 12">
            <a:extLst xmlns:a="http://schemas.openxmlformats.org/drawingml/2006/main">
              <a:ext uri="{FF2B5EF4-FFF2-40B4-BE49-F238E27FC236}">
                <a16:creationId xmlns:a16="http://schemas.microsoft.com/office/drawing/2014/main" id="{1898096A-7700-45F9-A787-9787EB3B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51607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82280603"/>
      </p:ext>
    </p:extLst>
  </p:cSld>
</p:sld>
</file>

<file path=ppt/slides/slide124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Rule 1">
            <a:extLst xmlns:a="http://schemas.openxmlformats.org/drawingml/2006/main">
              <a:ext uri="{FF2B5EF4-FFF2-40B4-BE49-F238E27FC236}">
                <a16:creationId xmlns:a16="http://schemas.microsoft.com/office/drawing/2014/main" id="{D5FE124C-EF3E-4E88-B4E6-4EDB1D76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30762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0AE66C75-2AC9-4BC5-B949-5F61772E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56163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3" name="run-left 1">
            <a:extLst xmlns:a="http://schemas.openxmlformats.org/drawingml/2006/main">
              <a:ext uri="{FF2B5EF4-FFF2-40B4-BE49-F238E27FC236}">
                <a16:creationId xmlns:a16="http://schemas.microsoft.com/office/drawing/2014/main" id="{DA311159-B52E-4A1F-A75E-A925B67B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4" name="run-count 2">
            <a:extLst xmlns:a="http://schemas.openxmlformats.org/drawingml/2006/main">
              <a:ext uri="{FF2B5EF4-FFF2-40B4-BE49-F238E27FC236}">
                <a16:creationId xmlns:a16="http://schemas.microsoft.com/office/drawing/2014/main" id="{E670C737-98ED-41A2-A044-F074E0376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31 / 32</a:t>
            </a:r>
          </a:p>
        </p:txBody>
      </p:sp>
      <p:sp>
        <p:nvSpPr>
          <p:cNvPr id="5" name="q-title 3">
            <a:extLst xmlns:a="http://schemas.openxmlformats.org/drawingml/2006/main">
              <a:ext uri="{FF2B5EF4-FFF2-40B4-BE49-F238E27FC236}">
                <a16:creationId xmlns:a16="http://schemas.microsoft.com/office/drawing/2014/main" id="{E05965EA-FD1A-43D0-8448-1FA2E6B1A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64135"/>
            <a:ext cx="12643414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교회가 환대를 베푼다고 생각하는 방식과 이웃이 실제로</a:t>
            </a:r>
          </a:p>
        </p:txBody>
      </p:sp>
      <p:sp>
        <p:nvSpPr>
          <p:cNvPr id="6" name="q-title 4">
            <a:extLst xmlns:a="http://schemas.openxmlformats.org/drawingml/2006/main">
              <a:ext uri="{FF2B5EF4-FFF2-40B4-BE49-F238E27FC236}">
                <a16:creationId xmlns:a16="http://schemas.microsoft.com/office/drawing/2014/main" id="{6B0AD2E5-CA1C-4707-AAEC-F52199A8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51733"/>
            <a:ext cx="13332166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필요로 하는 것이 다를 때 어떻게 대화를 시작할 수 있는가?</a:t>
            </a:r>
          </a:p>
        </p:txBody>
      </p:sp>
      <p:sp>
        <p:nvSpPr>
          <p:cNvPr id="7" name="LI 5">
            <a:extLst xmlns:a="http://schemas.openxmlformats.org/drawingml/2006/main">
              <a:ext uri="{FF2B5EF4-FFF2-40B4-BE49-F238E27FC236}">
                <a16:creationId xmlns:a16="http://schemas.microsoft.com/office/drawing/2014/main" id="{D7B01D7E-BDF3-48D7-8A2B-ED185CF1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57427"/>
            <a:ext cx="907813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하나님이 모세를 보내시기 전에 먼저 하신 일은 무엇인가(출 3:7)?</a:t>
            </a:r>
          </a:p>
        </p:txBody>
      </p:sp>
      <p:sp>
        <p:nvSpPr>
          <p:cNvPr id="8" name="LI 6">
            <a:extLst xmlns:a="http://schemas.openxmlformats.org/drawingml/2006/main">
              <a:ext uri="{FF2B5EF4-FFF2-40B4-BE49-F238E27FC236}">
                <a16:creationId xmlns:a16="http://schemas.microsoft.com/office/drawing/2014/main" id="{9A097F75-040B-4A25-B698-5214A711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2828"/>
            <a:ext cx="863374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바울의 식탁은 배 위의 사람들이 처한 어떤 필요에 응답했는가?</a:t>
            </a:r>
          </a:p>
        </p:txBody>
      </p:sp>
    </p:spTree>
    <p:extLst>
      <p:ext uri="{BB962C8B-B14F-4D97-AF65-F5344CB8AC3E}">
        <p14:creationId xmlns:p14="http://schemas.microsoft.com/office/powerpoint/2010/main" val="1603091678"/>
      </p:ext>
    </p:extLst>
  </p:cSld>
</p:sld>
</file>

<file path=ppt/slides/slide1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ule 1">
            <a:extLst xmlns:a="http://schemas.openxmlformats.org/drawingml/2006/main">
              <a:ext uri="{FF2B5EF4-FFF2-40B4-BE49-F238E27FC236}">
                <a16:creationId xmlns:a16="http://schemas.microsoft.com/office/drawing/2014/main" id="{F3D60CE5-185E-4D32-A743-9CCF028E9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51622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8D36D174-64CF-4BE6-8A41-7EF4FF4A7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0000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A7F46CC5-88AB-4AD9-9F9A-32895687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99807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88C0E938-E946-42E4-B753-C3D7B982C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01425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· 환대와 화해의 공동체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36BE22CA-DAA6-48EC-AF98-8E26030B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32 / 32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1618E260-DBB5-4C86-92F3-C4DDA106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05310"/>
            <a:ext cx="2093762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 정리</a:t>
            </a:r>
          </a:p>
        </p:txBody>
      </p:sp>
      <p:sp>
        <p:nvSpPr>
          <p:cNvPr id="7" name="LI 4">
            <a:extLst xmlns:a="http://schemas.openxmlformats.org/drawingml/2006/main">
              <a:ext uri="{FF2B5EF4-FFF2-40B4-BE49-F238E27FC236}">
                <a16:creationId xmlns:a16="http://schemas.microsoft.com/office/drawing/2014/main" id="{0A5765BB-785F-4F85-8159-8FA8F22E5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243858"/>
            <a:ext cx="1234604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환대가 교회의 기초다. 하나님은 교회를 세상에 보내 하나님의 환대가 되게</a:t>
            </a:r>
          </a:p>
        </p:txBody>
      </p:sp>
      <p:sp>
        <p:nvSpPr>
          <p:cNvPr id="8" name="LI 5">
            <a:extLst xmlns:a="http://schemas.openxmlformats.org/drawingml/2006/main">
              <a:ext uri="{FF2B5EF4-FFF2-40B4-BE49-F238E27FC236}">
                <a16:creationId xmlns:a16="http://schemas.microsoft.com/office/drawing/2014/main" id="{48C710F1-26A8-4A4A-86A9-9F98E642D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792438"/>
            <a:ext cx="116666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하신다.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B5680C55-2380-4370-9446-022E8870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592241"/>
            <a:ext cx="1049431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환대하는 교회는 나그네를 반갑게 맞이하고 이웃의 탄식에 귀 기울인다.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38E660DD-DB38-41AE-870E-DB1DABFD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392043"/>
            <a:ext cx="1244388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화해의 메시지를 맡은 교회는 공동체 안에서 먼저 용서를 살아내고, 위기 속의 이웃과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78F3D338-C155-459C-93A6-348269AEE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940623"/>
            <a:ext cx="218544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식탁을 나눈다.</a:t>
            </a:r>
          </a:p>
        </p:txBody>
      </p:sp>
    </p:spTree>
    <p:extLst>
      <p:ext uri="{BB962C8B-B14F-4D97-AF65-F5344CB8AC3E}">
        <p14:creationId xmlns:p14="http://schemas.microsoft.com/office/powerpoint/2010/main" val="377244702"/>
      </p:ext>
    </p:extLst>
  </p:cSld>
</p:sld>
</file>

<file path=ppt/slides/slide126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C2AE797E-3142-466E-BEEC-36CD3E61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1675954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KDMin 미주 집중강의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099E1011-0312-4218-9DB6-619A4B39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1 / 22</a:t>
            </a:r>
          </a:p>
        </p:txBody>
      </p:sp>
      <p:sp>
        <p:nvSpPr>
          <p:cNvPr id="3" name="cover-num 3">
            <a:extLst xmlns:a="http://schemas.openxmlformats.org/drawingml/2006/main">
              <a:ext uri="{FF2B5EF4-FFF2-40B4-BE49-F238E27FC236}">
                <a16:creationId xmlns:a16="http://schemas.microsoft.com/office/drawing/2014/main" id="{DED5C29D-842D-480A-838D-11295895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38673"/>
            <a:ext cx="1840397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90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6강</a:t>
            </a:r>
          </a:p>
        </p:txBody>
      </p:sp>
      <p:sp>
        <p:nvSpPr>
          <p:cNvPr id="4" name="cover-theme 4">
            <a:extLst xmlns:a="http://schemas.openxmlformats.org/drawingml/2006/main">
              <a:ext uri="{FF2B5EF4-FFF2-40B4-BE49-F238E27FC236}">
                <a16:creationId xmlns:a16="http://schemas.microsoft.com/office/drawing/2014/main" id="{C4E2CB59-65F7-4F9A-ADF1-9E01BE46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05523"/>
            <a:ext cx="2207109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말씀과 교회의 영성</a:t>
            </a:r>
          </a:p>
        </p:txBody>
      </p:sp>
      <p:sp>
        <p:nvSpPr>
          <p:cNvPr id="5" name="cover-title 5">
            <a:extLst xmlns:a="http://schemas.openxmlformats.org/drawingml/2006/main">
              <a:ext uri="{FF2B5EF4-FFF2-40B4-BE49-F238E27FC236}">
                <a16:creationId xmlns:a16="http://schemas.microsoft.com/office/drawing/2014/main" id="{15C32153-1F61-4C81-BCB1-4C9C7660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62723"/>
            <a:ext cx="7182231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57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선교적 성경 읽기와 설교</a:t>
            </a:r>
          </a:p>
        </p:txBody>
      </p:sp>
      <p:sp>
        <p:nvSpPr>
          <p:cNvPr id="6" name="DT 6">
            <a:extLst xmlns:a="http://schemas.openxmlformats.org/drawingml/2006/main">
              <a:ext uri="{FF2B5EF4-FFF2-40B4-BE49-F238E27FC236}">
                <a16:creationId xmlns:a16="http://schemas.microsoft.com/office/drawing/2014/main" id="{B563378C-C9A3-4562-9E92-339D51219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69459"/>
            <a:ext cx="536377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본문</a:t>
            </a:r>
          </a:p>
        </p:txBody>
      </p:sp>
      <p:sp>
        <p:nvSpPr>
          <p:cNvPr id="7" name="DD 7">
            <a:extLst xmlns:a="http://schemas.openxmlformats.org/drawingml/2006/main">
              <a:ext uri="{FF2B5EF4-FFF2-40B4-BE49-F238E27FC236}">
                <a16:creationId xmlns:a16="http://schemas.microsoft.com/office/drawing/2014/main" id="{4F0C171E-7189-412A-8952-A4611283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78984"/>
            <a:ext cx="6006417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누가복음 24:44-49, 에스라 7:10, 사도행전 20:28-32</a:t>
            </a:r>
          </a:p>
        </p:txBody>
      </p:sp>
    </p:spTree>
    <p:extLst>
      <p:ext uri="{BB962C8B-B14F-4D97-AF65-F5344CB8AC3E}">
        <p14:creationId xmlns:p14="http://schemas.microsoft.com/office/powerpoint/2010/main" val="315190710"/>
      </p:ext>
    </p:extLst>
  </p:cSld>
</p:sld>
</file>

<file path=ppt/slides/slide1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C38A9532-8591-4BA1-9A20-289AA067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77280"/>
            <a:ext cx="0" cy="4884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80AB3D28-03F5-4F76-8C6E-FB051929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A801D5C-9B21-4C19-AEBC-36F13E9F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 / 22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CA047C26-ACEF-4CCB-8C1F-255D3562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7280"/>
            <a:ext cx="4334708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누가복음 24:44-46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1DE3434F-EF1C-44F4-93ED-07E26C00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0425" y="1824930"/>
            <a:ext cx="2560153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누가복음 24:44-49 · 1/2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045B9F53-340E-409D-8705-4F4A44E8D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89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44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27620B60-2E3C-45F2-9F5F-2FEB7D97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467868"/>
            <a:ext cx="687185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또 이르시되 내가 너희와 함께 있을 때에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5F4ECBB1-22F3-4719-BADB-0265DDD25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77319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너희에게 말한 바 곧 모세의 율법과 선지자의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752627F7-5A1A-4B85-A867-22E5C3FA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686770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글과 시편에 나를 가리켜 기록된 모든 것이</a:t>
            </a:r>
          </a:p>
        </p:txBody>
      </p:sp>
      <p:sp>
        <p:nvSpPr>
          <p:cNvPr id="10" name="verse-text 9">
            <a:extLst xmlns:a="http://schemas.openxmlformats.org/drawingml/2006/main">
              <a:ext uri="{FF2B5EF4-FFF2-40B4-BE49-F238E27FC236}">
                <a16:creationId xmlns:a16="http://schemas.microsoft.com/office/drawing/2014/main" id="{65957CA4-54D5-4027-BBDC-E1858BEC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296221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이루어져야 하리라 한 말이 이것이라 하시고</a:t>
            </a:r>
          </a:p>
        </p:txBody>
      </p:sp>
      <p:sp>
        <p:nvSpPr>
          <p:cNvPr id="11" name="verse-num 10">
            <a:extLst xmlns:a="http://schemas.openxmlformats.org/drawingml/2006/main">
              <a:ext uri="{FF2B5EF4-FFF2-40B4-BE49-F238E27FC236}">
                <a16:creationId xmlns:a16="http://schemas.microsoft.com/office/drawing/2014/main" id="{42BD4677-64C7-4CFB-8EEF-9A84D437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65688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45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5A3CABF5-2D91-41D8-9E79-8603E53B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065663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이에 그들의 마음을 열어 성경을 깨닫게 하시고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6C63BEE0-AE69-4719-A68C-2CC681EDB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3512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46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05230BFD-BD84-4A77-978A-1A772D49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835104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또 이르시되 이같이 그리스도가 고난을 받고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AE208565-7BEA-4CE9-9BC4-AA27554E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444555"/>
            <a:ext cx="674884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제삼일에 죽은 자 가운데서 살아날 것과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F60D9631-BCEF-4F5C-948A-4AA2C9E01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64791"/>
            <a:ext cx="372313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성경이 가리키는 그리스도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EA7802B3-C97F-4C7C-BC9E-72074156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358479"/>
            <a:ext cx="503262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44절: 모세의 율법과 선지자의 글과 시편, 곧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A90A31EB-FEFF-4AC1-8C22-BED2158E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784128"/>
            <a:ext cx="385831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구약 성경 전체가 예수님을 가리켜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F91135C2-5A5B-4D13-B465-AB1F72B8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09776"/>
            <a:ext cx="139332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기록되었다.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61E6E385-813C-44C4-8673-7B2120DB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95415"/>
            <a:ext cx="429237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45절: 예수님은 제자들의 마음을 열어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20DEBBFD-EB6A-456D-A207-78044EDF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21063"/>
            <a:ext cx="251281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성경을 깨닫게 하신다.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82C90A3A-1A5F-4561-9238-4DB62020B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06702"/>
            <a:ext cx="429737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46절: 성경이 가리키는 분명한 초점은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F469A5B4-37CD-4EC2-8C29-1B63376D0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32350"/>
            <a:ext cx="443255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그리스도의 죽음과 부활이다. ‘그리스도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C303A9FF-71B5-4D55-94C2-B945395F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657999"/>
            <a:ext cx="468258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중심적 성경 읽기’, ‘구속사적 성경 읽기’가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76F347F6-B97F-48E1-B566-660CDE244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083647"/>
            <a:ext cx="225844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강조해 온 내용이다.</a:t>
            </a:r>
          </a:p>
        </p:txBody>
      </p:sp>
    </p:spTree>
    <p:extLst>
      <p:ext uri="{BB962C8B-B14F-4D97-AF65-F5344CB8AC3E}">
        <p14:creationId xmlns:p14="http://schemas.microsoft.com/office/powerpoint/2010/main" val="1359609258"/>
      </p:ext>
    </p:extLst>
  </p:cSld>
</p:sld>
</file>

<file path=ppt/slides/slide1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AED85102-EFA0-400E-8AC9-0EDBCCCE6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577280"/>
            <a:ext cx="0" cy="4884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D75AB60E-33CD-4CAE-B6D6-D656EFDB8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7D560534-C182-441D-BD9E-FC7609201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 / 22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3766BA2F-BE29-4E10-86E6-C5557F5AF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77280"/>
            <a:ext cx="4289369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누가복음 24:47-49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867A420A-8F85-4EDC-AFAE-AEDA2156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944" y="1824930"/>
            <a:ext cx="2560153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누가복음 24:44-49 · 2/2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ED32BB0F-5C92-4AE9-9A31-2BD197D1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89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47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CB2022AB-A932-4C35-997F-69B1C985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467868"/>
            <a:ext cx="776163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또 그의 이름으로 죄 사함을 받게 하는 회개가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FC1A19BF-5D7E-4057-8C22-88A1E597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077319"/>
            <a:ext cx="777597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예루살렘에서 시작하여 모든 족속에게 전파될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1BAA856F-8CCE-4937-AEF0-F56F45D3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686770"/>
            <a:ext cx="318989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것이 기록되었으니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1D562C5C-0ECB-4CBB-9325-3331F5C3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56237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48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A82E6E90-6309-48D6-BAE6-27BBA34B2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456212"/>
            <a:ext cx="509247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너희는 이 모든 일의 증인이라</a:t>
            </a:r>
          </a:p>
        </p:txBody>
      </p:sp>
      <p:sp>
        <p:nvSpPr>
          <p:cNvPr id="12" name="verse-num 11">
            <a:extLst xmlns:a="http://schemas.openxmlformats.org/drawingml/2006/main">
              <a:ext uri="{FF2B5EF4-FFF2-40B4-BE49-F238E27FC236}">
                <a16:creationId xmlns:a16="http://schemas.microsoft.com/office/drawing/2014/main" id="{3E30E818-B44F-45BF-85F6-0B8E03A6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25678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49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13640D94-2AC5-4F69-BF68-28F4FCD1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225653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볼지어다 내가 내 아버지께서 약속하신 것을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7B99E39D-9628-4E6E-A0EF-CFDAD7FAE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835104"/>
            <a:ext cx="777597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너희에게 보내리니 너희는 위로부터 능력으로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3E45F987-8C05-43FD-86A9-FA1DC303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444555"/>
            <a:ext cx="674884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입혀질 때까지 이 성에 머물라 하시니라</a:t>
            </a:r>
          </a:p>
        </p:txBody>
      </p:sp>
      <p:sp>
        <p:nvSpPr>
          <p:cNvPr id="16" name="H2 15">
            <a:extLst xmlns:a="http://schemas.openxmlformats.org/drawingml/2006/main">
              <a:ext uri="{FF2B5EF4-FFF2-40B4-BE49-F238E27FC236}">
                <a16:creationId xmlns:a16="http://schemas.microsoft.com/office/drawing/2014/main" id="{4427D301-31DE-4C37-9B7E-7C69B388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664791"/>
            <a:ext cx="324307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모든 족속, 그리고 증인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B3B74FA9-E822-4C87-92A4-70046E21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358479"/>
            <a:ext cx="427920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47절: 복음이 예루살렘에서 시작해 온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11F1FF02-0EDC-4C9B-B2FC-453C7768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784128"/>
            <a:ext cx="46959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열방으로 나아가는 것이 성경의 약속이다.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F379FBCE-D9F4-4A17-93AE-AED169B54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09776"/>
            <a:ext cx="411268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신약성경은 그 복이 어떻게 열방으로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146926FC-9488-47EE-811F-3682AC9F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635425"/>
            <a:ext cx="243897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흘러가는지 기록한다.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6EDBE01B-16F9-4FD1-9F7B-F1BEF6C4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21063"/>
            <a:ext cx="454973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48절: 제자들은 예수님의 죽음과 부활을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AC9EBE5D-E526-4EB6-B784-C3D83E69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646712"/>
            <a:ext cx="476993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목격했다. 그리고 그 일이 성경의 성취라는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AE2D8CD0-F352-43AF-AB87-64F763D8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072360"/>
            <a:ext cx="444188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것을 깨달았기에 복음의 증인이 되었다.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7AEC64E9-3986-4C3D-852C-48D1F66C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657999"/>
            <a:ext cx="480626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49절: 증언의 사명은 아버지께서 약속하신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F659F43C-4724-4EF5-9239-340E2C46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083647"/>
            <a:ext cx="251281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능력과 함께 주어진다.</a:t>
            </a:r>
          </a:p>
        </p:txBody>
      </p:sp>
    </p:spTree>
    <p:extLst>
      <p:ext uri="{BB962C8B-B14F-4D97-AF65-F5344CB8AC3E}">
        <p14:creationId xmlns:p14="http://schemas.microsoft.com/office/powerpoint/2010/main" val="612316111"/>
      </p:ext>
    </p:extLst>
  </p:cSld>
</p:sld>
</file>

<file path=ppt/slides/slide1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ule 1">
            <a:extLst xmlns:a="http://schemas.openxmlformats.org/drawingml/2006/main">
              <a:ext uri="{FF2B5EF4-FFF2-40B4-BE49-F238E27FC236}">
                <a16:creationId xmlns:a16="http://schemas.microsoft.com/office/drawing/2014/main" id="{A9F8E781-5F6A-4868-8455-E0B421772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9232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62E044CB-3FCB-4371-92BA-8F398841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158282"/>
            <a:ext cx="0" cy="19419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14A92DCB-B229-4767-BE04-36DEECD39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158282"/>
            <a:ext cx="0" cy="19419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F5D704CE-9F1F-4184-8B34-144B18BE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3FC6ECF-6472-4DE6-81F2-5CD9A34D8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 / 22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2650CF98-A7D4-49D6-B8D4-BF83C283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92970"/>
            <a:ext cx="12004667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누가복음 24:44-49에서 찾는 성경의 세 가지 핵심</a:t>
            </a:r>
          </a:p>
        </p:txBody>
      </p:sp>
      <p:sp>
        <p:nvSpPr>
          <p:cNvPr id="7" name="node-n 4">
            <a:extLst xmlns:a="http://schemas.openxmlformats.org/drawingml/2006/main">
              <a:ext uri="{FF2B5EF4-FFF2-40B4-BE49-F238E27FC236}">
                <a16:creationId xmlns:a16="http://schemas.microsoft.com/office/drawing/2014/main" id="{7025230F-1C96-4817-B1A2-D561EB03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6882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8" name="H3 5">
            <a:extLst xmlns:a="http://schemas.openxmlformats.org/drawingml/2006/main">
              <a:ext uri="{FF2B5EF4-FFF2-40B4-BE49-F238E27FC236}">
                <a16:creationId xmlns:a16="http://schemas.microsoft.com/office/drawing/2014/main" id="{68D34688-E13A-490C-9F1C-2E0A91F9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12518"/>
            <a:ext cx="1454944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</a:t>
            </a:r>
          </a:p>
        </p:txBody>
      </p:sp>
      <p:sp>
        <p:nvSpPr>
          <p:cNvPr id="9" name="P 6">
            <a:extLst xmlns:a="http://schemas.openxmlformats.org/drawingml/2006/main">
              <a:ext uri="{FF2B5EF4-FFF2-40B4-BE49-F238E27FC236}">
                <a16:creationId xmlns:a16="http://schemas.microsoft.com/office/drawing/2014/main" id="{083618AE-9F1E-4AEB-9F62-15B8D4CFB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23606"/>
            <a:ext cx="46215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구약 전체가 가리키는 그리스도의 고난과</a:t>
            </a:r>
          </a:p>
        </p:txBody>
      </p:sp>
      <p:sp>
        <p:nvSpPr>
          <p:cNvPr id="10" name="P 7">
            <a:extLst xmlns:a="http://schemas.openxmlformats.org/drawingml/2006/main">
              <a:ext uri="{FF2B5EF4-FFF2-40B4-BE49-F238E27FC236}">
                <a16:creationId xmlns:a16="http://schemas.microsoft.com/office/drawing/2014/main" id="{5EF19ABC-F29B-4B14-BA19-D078CDF9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30948"/>
            <a:ext cx="189723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부활 (44-46절)</a:t>
            </a:r>
          </a:p>
        </p:txBody>
      </p:sp>
      <p:sp>
        <p:nvSpPr>
          <p:cNvPr id="11" name="node-n 8">
            <a:extLst xmlns:a="http://schemas.openxmlformats.org/drawingml/2006/main">
              <a:ext uri="{FF2B5EF4-FFF2-40B4-BE49-F238E27FC236}">
                <a16:creationId xmlns:a16="http://schemas.microsoft.com/office/drawing/2014/main" id="{BF73FF62-BAC2-436D-9D21-A8BB8A12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386882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2" name="H3 9">
            <a:extLst xmlns:a="http://schemas.openxmlformats.org/drawingml/2006/main">
              <a:ext uri="{FF2B5EF4-FFF2-40B4-BE49-F238E27FC236}">
                <a16:creationId xmlns:a16="http://schemas.microsoft.com/office/drawing/2014/main" id="{C9DB779A-64F7-4347-A946-6CE3C4809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712518"/>
            <a:ext cx="82272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열방</a:t>
            </a:r>
          </a:p>
        </p:txBody>
      </p:sp>
      <p:sp>
        <p:nvSpPr>
          <p:cNvPr id="13" name="P 10">
            <a:extLst xmlns:a="http://schemas.openxmlformats.org/drawingml/2006/main">
              <a:ext uri="{FF2B5EF4-FFF2-40B4-BE49-F238E27FC236}">
                <a16:creationId xmlns:a16="http://schemas.microsoft.com/office/drawing/2014/main" id="{EEC91352-BE75-4111-A485-1423AF9C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323606"/>
            <a:ext cx="40388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예루살렘에서 시작해 모든 족속에게</a:t>
            </a:r>
          </a:p>
        </p:txBody>
      </p:sp>
      <p:sp>
        <p:nvSpPr>
          <p:cNvPr id="14" name="P 11">
            <a:extLst xmlns:a="http://schemas.openxmlformats.org/drawingml/2006/main">
              <a:ext uri="{FF2B5EF4-FFF2-40B4-BE49-F238E27FC236}">
                <a16:creationId xmlns:a16="http://schemas.microsoft.com/office/drawing/2014/main" id="{EB5D7B92-4890-4EE0-8CBE-B4D460D3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730948"/>
            <a:ext cx="247597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나아가는 복음 (47절)</a:t>
            </a:r>
          </a:p>
        </p:txBody>
      </p:sp>
      <p:sp>
        <p:nvSpPr>
          <p:cNvPr id="15" name="node-n 12">
            <a:extLst xmlns:a="http://schemas.openxmlformats.org/drawingml/2006/main">
              <a:ext uri="{FF2B5EF4-FFF2-40B4-BE49-F238E27FC236}">
                <a16:creationId xmlns:a16="http://schemas.microsoft.com/office/drawing/2014/main" id="{D49BA063-0FD3-416D-A185-709200ACB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3386882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6" name="H3 13">
            <a:extLst xmlns:a="http://schemas.openxmlformats.org/drawingml/2006/main">
              <a:ext uri="{FF2B5EF4-FFF2-40B4-BE49-F238E27FC236}">
                <a16:creationId xmlns:a16="http://schemas.microsoft.com/office/drawing/2014/main" id="{4D9621A7-92E2-4E80-B0DD-2C0AEC9E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3712518"/>
            <a:ext cx="82272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증인</a:t>
            </a:r>
          </a:p>
        </p:txBody>
      </p:sp>
      <p:sp>
        <p:nvSpPr>
          <p:cNvPr id="17" name="P 14">
            <a:extLst xmlns:a="http://schemas.openxmlformats.org/drawingml/2006/main">
              <a:ext uri="{FF2B5EF4-FFF2-40B4-BE49-F238E27FC236}">
                <a16:creationId xmlns:a16="http://schemas.microsoft.com/office/drawing/2014/main" id="{406B16E7-7DE9-4806-850C-BEB5CC8A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4323606"/>
            <a:ext cx="352994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아들이 이루신 구원을 알리도록</a:t>
            </a:r>
          </a:p>
        </p:txBody>
      </p:sp>
      <p:sp>
        <p:nvSpPr>
          <p:cNvPr id="18" name="P 15">
            <a:extLst xmlns:a="http://schemas.openxmlformats.org/drawingml/2006/main">
              <a:ext uri="{FF2B5EF4-FFF2-40B4-BE49-F238E27FC236}">
                <a16:creationId xmlns:a16="http://schemas.microsoft.com/office/drawing/2014/main" id="{CE200390-49C1-42E8-ABC1-588BDAD0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4730948"/>
            <a:ext cx="4421219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하나님이 부르시고 보내신 교회 (48절)</a:t>
            </a:r>
          </a:p>
        </p:txBody>
      </p:sp>
      <p:sp>
        <p:nvSpPr>
          <p:cNvPr id="19" name="caption 16">
            <a:extLst xmlns:a="http://schemas.openxmlformats.org/drawingml/2006/main">
              <a:ext uri="{FF2B5EF4-FFF2-40B4-BE49-F238E27FC236}">
                <a16:creationId xmlns:a16="http://schemas.microsoft.com/office/drawing/2014/main" id="{8A489055-54F9-496F-B467-A086BD0AC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13487"/>
            <a:ext cx="13197983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성경은 삼위 하나님의 선교 이야기다. 하나님은 아들을 보내셨고, 그 복음이 열방으로 흘러가도록 지금도</a:t>
            </a:r>
          </a:p>
        </p:txBody>
      </p:sp>
      <p:sp>
        <p:nvSpPr>
          <p:cNvPr id="20" name="caption 17">
            <a:extLst xmlns:a="http://schemas.openxmlformats.org/drawingml/2006/main">
              <a:ext uri="{FF2B5EF4-FFF2-40B4-BE49-F238E27FC236}">
                <a16:creationId xmlns:a16="http://schemas.microsoft.com/office/drawing/2014/main" id="{1E912CA5-132A-4367-A67D-8A84D3FE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88993"/>
            <a:ext cx="3125391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교회를 부르고 보내신다.</a:t>
            </a:r>
          </a:p>
        </p:txBody>
      </p:sp>
      <p:sp>
        <p:nvSpPr>
          <p:cNvPr id="21" name="step-arrow 18">
            <a:extLst xmlns:a="http://schemas.openxmlformats.org/drawingml/2006/main">
              <a:ext uri="{FF2B5EF4-FFF2-40B4-BE49-F238E27FC236}">
                <a16:creationId xmlns:a16="http://schemas.microsoft.com/office/drawing/2014/main" id="{8E317CAF-036B-48E9-8881-4322C4C8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892" y="3341162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22" name="step-arrow 19">
            <a:extLst xmlns:a="http://schemas.openxmlformats.org/drawingml/2006/main">
              <a:ext uri="{FF2B5EF4-FFF2-40B4-BE49-F238E27FC236}">
                <a16:creationId xmlns:a16="http://schemas.microsoft.com/office/drawing/2014/main" id="{9777B4D4-391B-446B-87BA-54A9A1EC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1492" y="3341162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1408842572"/>
      </p:ext>
    </p:extLst>
  </p:cSld>
</p:sld>
</file>

<file path=ppt/slides/slide1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ule 1">
            <a:extLst xmlns:a="http://schemas.openxmlformats.org/drawingml/2006/main">
              <a:ext uri="{FF2B5EF4-FFF2-40B4-BE49-F238E27FC236}">
                <a16:creationId xmlns:a16="http://schemas.microsoft.com/office/drawing/2014/main" id="{8838F459-A125-4414-A858-5C1DAAB1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12269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888CA5EE-3276-4FF6-8331-DD73DD09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12071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A49E2BF4-B0D7-4F99-8590-81265D3A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60454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2471AEE0-7D95-44F5-954C-8FA820E7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08837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1ED5FEFB-1E5E-43A9-9C75-C205DA11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DE66EA34-1B07-4745-9F7B-5A6236477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 / 22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9EC0F2F6-F523-498F-AB87-306B4BFC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65957"/>
            <a:ext cx="8543401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기독론적 관점과 함께 보아야 할 방향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4FCF7EA9-50F2-465E-9D7B-55932C187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2704505"/>
            <a:ext cx="1111739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한국 교회, 특히 보수적인 교단은 성경의 기독론적 관점에 많이 주목해 왔다.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C98FEEF3-C3DE-4065-B1AD-51445C71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3504307"/>
            <a:ext cx="1267741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반면 보냄받은 아들이 이루신 구원의 소식이 온 세상에 전파되는 성경 이야기의 방향은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80CFBA04-4C39-4A50-B496-6798F9F53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052888"/>
            <a:ext cx="360945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상대적으로 간과해 왔다.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1DBD88FA-FCEF-4373-A46D-D4EDC284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852690"/>
            <a:ext cx="1201566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그러다 보니 선교를 하나의 프로그램, 교회가 해야 할 부수적인 사역으로 이해하기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5A220FB8-470F-4F15-B65A-4ADEADFE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401270"/>
            <a:ext cx="1166664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쉬웠다.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10F4A299-3F0A-49E5-B957-6BA00BA12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201073"/>
            <a:ext cx="12249031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예수님은 성경이 가리키는 바가 복음이 모든 족속으로 퍼져 나가는 것이라고 분명히</a:t>
            </a:r>
          </a:p>
        </p:txBody>
      </p:sp>
      <p:sp>
        <p:nvSpPr>
          <p:cNvPr id="14" name="LI 10">
            <a:extLst xmlns:a="http://schemas.openxmlformats.org/drawingml/2006/main">
              <a:ext uri="{FF2B5EF4-FFF2-40B4-BE49-F238E27FC236}">
                <a16:creationId xmlns:a16="http://schemas.microsoft.com/office/drawing/2014/main" id="{7A3AB816-85B5-43F4-AE9A-A41C2A27B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749653"/>
            <a:ext cx="175944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말씀하신다.</a:t>
            </a:r>
          </a:p>
        </p:txBody>
      </p:sp>
    </p:spTree>
    <p:extLst>
      <p:ext uri="{BB962C8B-B14F-4D97-AF65-F5344CB8AC3E}">
        <p14:creationId xmlns:p14="http://schemas.microsoft.com/office/powerpoint/2010/main" val="133426400"/>
      </p:ext>
    </p:extLst>
  </p:cSld>
</p:sld>
</file>

<file path=ppt/slides/slide1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ule 1">
            <a:extLst xmlns:a="http://schemas.openxmlformats.org/drawingml/2006/main">
              <a:ext uri="{FF2B5EF4-FFF2-40B4-BE49-F238E27FC236}">
                <a16:creationId xmlns:a16="http://schemas.microsoft.com/office/drawing/2014/main" id="{556B8CEE-6E63-4ED1-B204-E858F6D3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95180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D62E5624-1136-4E57-ADD8-41C64224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43563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849D645D-5C61-46E7-BA27-B28E6B18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43365"/>
            <a:ext cx="15430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A17329D8-2C2A-4BC7-8338-B20317D9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36AC15B-4856-46B7-9FAF-02A6D200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 / 22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A1146094-C334-404D-8303-CD18E084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43038"/>
            <a:ext cx="8298037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성경의 권위는 어디에서 확인되는가</a:t>
            </a:r>
          </a:p>
        </p:txBody>
      </p:sp>
      <p:sp>
        <p:nvSpPr>
          <p:cNvPr id="7" name="lead 4">
            <a:extLst xmlns:a="http://schemas.openxmlformats.org/drawingml/2006/main">
              <a:ext uri="{FF2B5EF4-FFF2-40B4-BE49-F238E27FC236}">
                <a16:creationId xmlns:a16="http://schemas.microsoft.com/office/drawing/2014/main" id="{6653B8CC-6C49-40B5-965C-0BC7786C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46449"/>
            <a:ext cx="1229287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복음주의 교회의 강점은 성경을 하나님의 말씀으로 고백하는 데 있다. 문제는 성경의</a:t>
            </a:r>
          </a:p>
        </p:txBody>
      </p:sp>
      <p:sp>
        <p:nvSpPr>
          <p:cNvPr id="8" name="lead 5">
            <a:extLst xmlns:a="http://schemas.openxmlformats.org/drawingml/2006/main">
              <a:ext uri="{FF2B5EF4-FFF2-40B4-BE49-F238E27FC236}">
                <a16:creationId xmlns:a16="http://schemas.microsoft.com/office/drawing/2014/main" id="{D611A4F1-34EA-449A-9B70-7F16DC243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77914"/>
            <a:ext cx="686685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권위가 구호에 머무는 경우가 많다는 사실이다.</a:t>
            </a:r>
          </a:p>
        </p:txBody>
      </p:sp>
      <p:sp>
        <p:nvSpPr>
          <p:cNvPr id="9" name="LI 6">
            <a:extLst xmlns:a="http://schemas.openxmlformats.org/drawingml/2006/main">
              <a:ext uri="{FF2B5EF4-FFF2-40B4-BE49-F238E27FC236}">
                <a16:creationId xmlns:a16="http://schemas.microsoft.com/office/drawing/2014/main" id="{B6B36295-DACD-440C-B329-3EFDF9470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087416"/>
            <a:ext cx="1244238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성경을 소중히 가지고 다니는 것만으로 그 권위를 따르는 것은 아니다. 말씀이 교회의</a:t>
            </a:r>
          </a:p>
        </p:txBody>
      </p:sp>
      <p:sp>
        <p:nvSpPr>
          <p:cNvPr id="10" name="LI 7">
            <a:extLst xmlns:a="http://schemas.openxmlformats.org/drawingml/2006/main">
              <a:ext uri="{FF2B5EF4-FFF2-40B4-BE49-F238E27FC236}">
                <a16:creationId xmlns:a16="http://schemas.microsoft.com/office/drawing/2014/main" id="{F0AFF67E-6B40-4634-9C6B-088BF70E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4635996"/>
            <a:ext cx="8502729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영성을 빚어 갈 때 성경의 권위가 교회의 삶에서 드러난다.</a:t>
            </a:r>
          </a:p>
        </p:txBody>
      </p:sp>
      <p:sp>
        <p:nvSpPr>
          <p:cNvPr id="11" name="LI 8">
            <a:extLst xmlns:a="http://schemas.openxmlformats.org/drawingml/2006/main">
              <a:ext uri="{FF2B5EF4-FFF2-40B4-BE49-F238E27FC236}">
                <a16:creationId xmlns:a16="http://schemas.microsoft.com/office/drawing/2014/main" id="{2908C9AD-B1A6-4489-9687-DDE8178F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5435798"/>
            <a:ext cx="12921782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목회 현장은 당면한 펠트-니드(felt-need)에서 교회의 방향을 찾으려다 길을 잃기 쉽다.</a:t>
            </a:r>
          </a:p>
        </p:txBody>
      </p:sp>
      <p:sp>
        <p:nvSpPr>
          <p:cNvPr id="12" name="LI 9">
            <a:extLst xmlns:a="http://schemas.openxmlformats.org/drawingml/2006/main">
              <a:ext uri="{FF2B5EF4-FFF2-40B4-BE49-F238E27FC236}">
                <a16:creationId xmlns:a16="http://schemas.microsoft.com/office/drawing/2014/main" id="{A747077F-8CAD-402F-ACF4-5829F283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235601"/>
            <a:ext cx="1287227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그래서 성경으로 돌아가 다시 읽고, 이 시대를 향한 하나님의 심정을 깨닫는 데까지 가야</a:t>
            </a:r>
          </a:p>
        </p:txBody>
      </p:sp>
      <p:sp>
        <p:nvSpPr>
          <p:cNvPr id="13" name="LI 10">
            <a:extLst xmlns:a="http://schemas.openxmlformats.org/drawingml/2006/main">
              <a:ext uri="{FF2B5EF4-FFF2-40B4-BE49-F238E27FC236}">
                <a16:creationId xmlns:a16="http://schemas.microsoft.com/office/drawing/2014/main" id="{94631305-08AF-427F-ABDD-32835173C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846" y="6784181"/>
            <a:ext cx="870347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한다.</a:t>
            </a:r>
          </a:p>
        </p:txBody>
      </p:sp>
    </p:spTree>
    <p:extLst>
      <p:ext uri="{BB962C8B-B14F-4D97-AF65-F5344CB8AC3E}">
        <p14:creationId xmlns:p14="http://schemas.microsoft.com/office/powerpoint/2010/main" val="2004261446"/>
      </p:ext>
    </p:extLst>
  </p:cSld>
</p:sld>
</file>

<file path=ppt/slides/slide1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ule 1">
            <a:extLst xmlns:a="http://schemas.openxmlformats.org/drawingml/2006/main">
              <a:ext uri="{FF2B5EF4-FFF2-40B4-BE49-F238E27FC236}">
                <a16:creationId xmlns:a16="http://schemas.microsoft.com/office/drawing/2014/main" id="{DE3E27D2-5492-4632-A6D0-E912602F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96745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1C1BB3B0-19A2-4C1A-8E93-7A9B7769D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56661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7324690B-A2F0-42EE-B176-196491696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6578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636D115A-4494-4BA5-B9D0-839DB7415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76494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4CA34234-3C9E-4EB7-87E8-80BA570C5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06149CF9-8906-46EB-8838-2A76DC63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7 / 22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16CD4954-54D2-47AD-9BAA-3A32F56D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52414"/>
            <a:ext cx="6712006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선교적 성경 읽기란 무엇인가</a:t>
            </a:r>
          </a:p>
        </p:txBody>
      </p:sp>
      <p:sp>
        <p:nvSpPr>
          <p:cNvPr id="8" name="lead 4">
            <a:extLst xmlns:a="http://schemas.openxmlformats.org/drawingml/2006/main">
              <a:ext uri="{FF2B5EF4-FFF2-40B4-BE49-F238E27FC236}">
                <a16:creationId xmlns:a16="http://schemas.microsoft.com/office/drawing/2014/main" id="{893659DD-9C21-49DB-AAF1-F995DE95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38561"/>
            <a:ext cx="12705921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성경을 하나님의 선교와 그 선교에 참여하는 백성 공동체의 이야기로 읽는 것이 선교적 성경</a:t>
            </a:r>
          </a:p>
        </p:txBody>
      </p:sp>
      <p:sp>
        <p:nvSpPr>
          <p:cNvPr id="9" name="lead 5">
            <a:extLst xmlns:a="http://schemas.openxmlformats.org/drawingml/2006/main">
              <a:ext uri="{FF2B5EF4-FFF2-40B4-BE49-F238E27FC236}">
                <a16:creationId xmlns:a16="http://schemas.microsoft.com/office/drawing/2014/main" id="{A0F85701-B3A0-48F3-94F5-25D19147A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43386"/>
            <a:ext cx="1123950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읽기다.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11458134-F155-4AD6-861E-FF4536E53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3993207"/>
            <a:ext cx="11483435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성경의 주된 흐름과 핵심이 ‘삼위일체 하나님의 선교’에 있다고 전제하고 해석한다.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F2A0F1C0-D483-424D-8EDE-B19769AD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4753124"/>
            <a:ext cx="8840438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성경에 계시된 삼위 하나님을 선교하시는 하나님으로 이해한다.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6733F7D2-DE1B-4176-9E54-95B04DC76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5513040"/>
            <a:ext cx="12583739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오늘도 성경을 통해 교회에 말씀하시며 하나님의 선교에 참여하도록 초대하신다.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4BA4FE8F-EDD8-46E5-91D3-D2B804E83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6272957"/>
            <a:ext cx="12640913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교회가 선교적으로 빚어지려면 그 원천은 성경이어야 한다. 그래서 선교적 교회(missional</a:t>
            </a:r>
          </a:p>
        </p:txBody>
      </p:sp>
      <p:sp>
        <p:nvSpPr>
          <p:cNvPr id="14" name="LI 10">
            <a:extLst xmlns:a="http://schemas.openxmlformats.org/drawingml/2006/main">
              <a:ext uri="{FF2B5EF4-FFF2-40B4-BE49-F238E27FC236}">
                <a16:creationId xmlns:a16="http://schemas.microsoft.com/office/drawing/2014/main" id="{35152891-DB00-41F0-87D9-B3B908E2D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6794153"/>
            <a:ext cx="11453598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church)를 말하기 전에 선교적 성경 읽기(missional reading)가 먼저 와야 한다.</a:t>
            </a:r>
          </a:p>
        </p:txBody>
      </p:sp>
    </p:spTree>
    <p:extLst>
      <p:ext uri="{BB962C8B-B14F-4D97-AF65-F5344CB8AC3E}">
        <p14:creationId xmlns:p14="http://schemas.microsoft.com/office/powerpoint/2010/main" val="672816048"/>
      </p:ext>
    </p:extLst>
  </p:cSld>
</p:sld>
</file>

<file path=ppt/slides/slide1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ule 1">
            <a:extLst xmlns:a="http://schemas.openxmlformats.org/drawingml/2006/main">
              <a:ext uri="{FF2B5EF4-FFF2-40B4-BE49-F238E27FC236}">
                <a16:creationId xmlns:a16="http://schemas.microsoft.com/office/drawing/2014/main" id="{685ECF81-DA5F-4C27-8803-DD86FF4ED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0433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A9A9A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D7B580B4-7F49-4716-85AF-E4C7F0C41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0026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266E447B-8A4A-4170-88F7-811B7A97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47517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89BB5666-A274-47D8-8FA8-8D592B7F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94771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71C9082A-1383-42B8-AE0F-AE2833CE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510433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13749470-41DA-455F-B087-81F4200F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300264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9788774C-C976-4653-8EC3-754EE2A8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947517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8" name="Rule 8">
            <a:extLst xmlns:a="http://schemas.openxmlformats.org/drawingml/2006/main">
              <a:ext uri="{FF2B5EF4-FFF2-40B4-BE49-F238E27FC236}">
                <a16:creationId xmlns:a16="http://schemas.microsoft.com/office/drawing/2014/main" id="{882854D9-20A7-4DC6-A580-B3064727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015508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9" name="run-left 1">
            <a:extLst xmlns:a="http://schemas.openxmlformats.org/drawingml/2006/main">
              <a:ext uri="{FF2B5EF4-FFF2-40B4-BE49-F238E27FC236}">
                <a16:creationId xmlns:a16="http://schemas.microsoft.com/office/drawing/2014/main" id="{EEEB1689-F33A-4DC6-AA7A-6CC6EE1E0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10" name="run-count 2">
            <a:extLst xmlns:a="http://schemas.openxmlformats.org/drawingml/2006/main">
              <a:ext uri="{FF2B5EF4-FFF2-40B4-BE49-F238E27FC236}">
                <a16:creationId xmlns:a16="http://schemas.microsoft.com/office/drawing/2014/main" id="{1804968A-E4C5-4219-B97B-BDEEA49D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 / 22</a:t>
            </a:r>
          </a:p>
        </p:txBody>
      </p:sp>
      <p:sp>
        <p:nvSpPr>
          <p:cNvPr id="11" name="title 3">
            <a:extLst xmlns:a="http://schemas.openxmlformats.org/drawingml/2006/main">
              <a:ext uri="{FF2B5EF4-FFF2-40B4-BE49-F238E27FC236}">
                <a16:creationId xmlns:a16="http://schemas.microsoft.com/office/drawing/2014/main" id="{D9462E33-1CE9-4CD2-B9FD-654AD3A5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81435"/>
            <a:ext cx="7769304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성경은 누구의 이야기로 읽히는가</a:t>
            </a:r>
          </a:p>
        </p:txBody>
      </p:sp>
      <p:sp>
        <p:nvSpPr>
          <p:cNvPr id="12" name="H3 4">
            <a:extLst xmlns:a="http://schemas.openxmlformats.org/drawingml/2006/main">
              <a:ext uri="{FF2B5EF4-FFF2-40B4-BE49-F238E27FC236}">
                <a16:creationId xmlns:a16="http://schemas.microsoft.com/office/drawing/2014/main" id="{6412F6BC-2E3D-4A31-9706-F402B675B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34419"/>
            <a:ext cx="2370463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개인 중심의 이해</a:t>
            </a:r>
          </a:p>
        </p:txBody>
      </p:sp>
      <p:sp>
        <p:nvSpPr>
          <p:cNvPr id="13" name="LI 5">
            <a:extLst xmlns:a="http://schemas.openxmlformats.org/drawingml/2006/main">
              <a:ext uri="{FF2B5EF4-FFF2-40B4-BE49-F238E27FC236}">
                <a16:creationId xmlns:a16="http://schemas.microsoft.com/office/drawing/2014/main" id="{21E2A450-8ACC-4DFF-9278-3639DD1B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65909"/>
            <a:ext cx="5790390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성경은 개인의 구원 문제를 위한 책으로 여겨진다.</a:t>
            </a:r>
          </a:p>
        </p:txBody>
      </p:sp>
      <p:sp>
        <p:nvSpPr>
          <p:cNvPr id="14" name="LI 6">
            <a:extLst xmlns:a="http://schemas.openxmlformats.org/drawingml/2006/main">
              <a:ext uri="{FF2B5EF4-FFF2-40B4-BE49-F238E27FC236}">
                <a16:creationId xmlns:a16="http://schemas.microsoft.com/office/drawing/2014/main" id="{852A1AE9-8B03-4A41-B9E1-153F70073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13163"/>
            <a:ext cx="5527691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성경은 개인의 영적 성장을 위한 도구로 쓰인다.</a:t>
            </a:r>
          </a:p>
        </p:txBody>
      </p:sp>
      <p:sp>
        <p:nvSpPr>
          <p:cNvPr id="15" name="LI 7">
            <a:extLst xmlns:a="http://schemas.openxmlformats.org/drawingml/2006/main">
              <a:ext uri="{FF2B5EF4-FFF2-40B4-BE49-F238E27FC236}">
                <a16:creationId xmlns:a16="http://schemas.microsoft.com/office/drawing/2014/main" id="{75F00D95-8137-42F3-BCE6-D1DF2880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0416"/>
            <a:ext cx="6238780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영성은 세상을 떠나 사람들과 분리되는 일이나 개인의</a:t>
            </a:r>
          </a:p>
        </p:txBody>
      </p:sp>
      <p:sp>
        <p:nvSpPr>
          <p:cNvPr id="16" name="LI 8">
            <a:extLst xmlns:a="http://schemas.openxmlformats.org/drawingml/2006/main">
              <a:ext uri="{FF2B5EF4-FFF2-40B4-BE49-F238E27FC236}">
                <a16:creationId xmlns:a16="http://schemas.microsoft.com/office/drawing/2014/main" id="{5602A8FA-FB25-49E8-9DA3-5E76E9D7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81154"/>
            <a:ext cx="2594824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수양으로 바뀌기 쉽다.</a:t>
            </a:r>
          </a:p>
        </p:txBody>
      </p:sp>
      <p:sp>
        <p:nvSpPr>
          <p:cNvPr id="17" name="H3 9">
            <a:extLst xmlns:a="http://schemas.openxmlformats.org/drawingml/2006/main">
              <a:ext uri="{FF2B5EF4-FFF2-40B4-BE49-F238E27FC236}">
                <a16:creationId xmlns:a16="http://schemas.microsoft.com/office/drawing/2014/main" id="{8E842989-3502-484E-BC07-EB6678D41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34419"/>
            <a:ext cx="2370463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선교적 성경 읽기</a:t>
            </a:r>
          </a:p>
        </p:txBody>
      </p:sp>
      <p:sp>
        <p:nvSpPr>
          <p:cNvPr id="18" name="LI 10">
            <a:extLst xmlns:a="http://schemas.openxmlformats.org/drawingml/2006/main">
              <a:ext uri="{FF2B5EF4-FFF2-40B4-BE49-F238E27FC236}">
                <a16:creationId xmlns:a16="http://schemas.microsoft.com/office/drawing/2014/main" id="{970E01AD-464F-47D4-B74C-2A79B497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465909"/>
            <a:ext cx="6917865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성경은 세상을 위해 일하시는 삼위 하나님의 선교 이야기다.</a:t>
            </a:r>
          </a:p>
        </p:txBody>
      </p:sp>
      <p:sp>
        <p:nvSpPr>
          <p:cNvPr id="19" name="LI 11">
            <a:extLst xmlns:a="http://schemas.openxmlformats.org/drawingml/2006/main">
              <a:ext uri="{FF2B5EF4-FFF2-40B4-BE49-F238E27FC236}">
                <a16:creationId xmlns:a16="http://schemas.microsoft.com/office/drawing/2014/main" id="{07C5F79A-277D-4130-B5CA-DB99D78C4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13163"/>
            <a:ext cx="6501646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그 이야기에 참여하도록 부름받은 하나님의 백성</a:t>
            </a:r>
          </a:p>
        </p:txBody>
      </p:sp>
      <p:sp>
        <p:nvSpPr>
          <p:cNvPr id="20" name="LI 12">
            <a:extLst xmlns:a="http://schemas.openxmlformats.org/drawingml/2006/main">
              <a:ext uri="{FF2B5EF4-FFF2-40B4-BE49-F238E27FC236}">
                <a16:creationId xmlns:a16="http://schemas.microsoft.com/office/drawing/2014/main" id="{4D511D79-AC70-4AAD-8ABA-98EE8E6C1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533900"/>
            <a:ext cx="1197918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공동체다.</a:t>
            </a:r>
          </a:p>
        </p:txBody>
      </p:sp>
      <p:sp>
        <p:nvSpPr>
          <p:cNvPr id="21" name="LI 13">
            <a:extLst xmlns:a="http://schemas.openxmlformats.org/drawingml/2006/main">
              <a:ext uri="{FF2B5EF4-FFF2-40B4-BE49-F238E27FC236}">
                <a16:creationId xmlns:a16="http://schemas.microsoft.com/office/drawing/2014/main" id="{93B7EC0C-DD42-4FF3-BCAA-A09DC44F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181154"/>
            <a:ext cx="6764345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성경으로 교회를 빚으시고 교회의 선교적 영성을</a:t>
            </a:r>
          </a:p>
        </p:txBody>
      </p:sp>
      <p:sp>
        <p:nvSpPr>
          <p:cNvPr id="22" name="LI 14">
            <a:extLst xmlns:a="http://schemas.openxmlformats.org/drawingml/2006/main">
              <a:ext uri="{FF2B5EF4-FFF2-40B4-BE49-F238E27FC236}">
                <a16:creationId xmlns:a16="http://schemas.microsoft.com/office/drawing/2014/main" id="{C5E301D6-A2BE-445A-90CE-EB543B0D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01891"/>
            <a:ext cx="1432620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38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형성하신다.</a:t>
            </a:r>
          </a:p>
        </p:txBody>
      </p:sp>
      <p:sp>
        <p:nvSpPr>
          <p:cNvPr id="23" name="caption 15">
            <a:extLst xmlns:a="http://schemas.openxmlformats.org/drawingml/2006/main">
              <a:ext uri="{FF2B5EF4-FFF2-40B4-BE49-F238E27FC236}">
                <a16:creationId xmlns:a16="http://schemas.microsoft.com/office/drawing/2014/main" id="{2963E22C-7ED8-47BD-8F17-0697B7787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88013"/>
            <a:ext cx="13153977" cy="423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개인 중심의 관점은 현대 교회에 너무 쉽게 받아들여진다. 성경이 정말 그것을 말씀하는지 깊이 생각해 보아야</a:t>
            </a:r>
          </a:p>
        </p:txBody>
      </p:sp>
      <p:sp>
        <p:nvSpPr>
          <p:cNvPr id="24" name="caption 16">
            <a:extLst xmlns:a="http://schemas.openxmlformats.org/drawingml/2006/main">
              <a:ext uri="{FF2B5EF4-FFF2-40B4-BE49-F238E27FC236}">
                <a16:creationId xmlns:a16="http://schemas.microsoft.com/office/drawing/2014/main" id="{9AA85589-1B27-4927-864D-B8D0A5FE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939707"/>
            <a:ext cx="755452" cy="423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223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한다.</a:t>
            </a:r>
          </a:p>
        </p:txBody>
      </p:sp>
    </p:spTree>
    <p:extLst>
      <p:ext uri="{BB962C8B-B14F-4D97-AF65-F5344CB8AC3E}">
        <p14:creationId xmlns:p14="http://schemas.microsoft.com/office/powerpoint/2010/main" val="1688388982"/>
      </p:ext>
    </p:extLst>
  </p:cSld>
</p:sld>
</file>

<file path=ppt/slides/slide1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Rule 1">
            <a:extLst xmlns:a="http://schemas.openxmlformats.org/drawingml/2006/main">
              <a:ext uri="{FF2B5EF4-FFF2-40B4-BE49-F238E27FC236}">
                <a16:creationId xmlns:a16="http://schemas.microsoft.com/office/drawing/2014/main" id="{79D9E0B8-75CA-4A31-B439-64D3B673F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92735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A9A9A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877B411F-0799-412F-A668-0D29AFD1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92711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B08DA94E-5141-4CE0-AF97-FE9EDAA87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67833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349D65CC-7DA5-4016-AB55-3AF481E8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2955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FA8A1B27-C464-4C35-A43C-022A51AE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34249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B30C92E5-29DE-4F23-A681-C33538F5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592735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5CBD7F0A-8A06-41EA-889C-F8FA826D3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592711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8" name="Rule 8">
            <a:extLst xmlns:a="http://schemas.openxmlformats.org/drawingml/2006/main">
              <a:ext uri="{FF2B5EF4-FFF2-40B4-BE49-F238E27FC236}">
                <a16:creationId xmlns:a16="http://schemas.microsoft.com/office/drawing/2014/main" id="{DB0C83EE-5352-4287-BA27-DB748DF5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567833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9" name="Rule 9">
            <a:extLst xmlns:a="http://schemas.openxmlformats.org/drawingml/2006/main">
              <a:ext uri="{FF2B5EF4-FFF2-40B4-BE49-F238E27FC236}">
                <a16:creationId xmlns:a16="http://schemas.microsoft.com/office/drawing/2014/main" id="{C95F60C4-D977-4CAD-A67B-DA2D43D5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542955"/>
            <a:ext cx="632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6E6"/>
            </a:solidFill>
            <a:prstDash val="solid"/>
          </a:ln>
        </p:spPr>
      </p:sp>
      <p:sp>
        <p:nvSpPr>
          <p:cNvPr id="10" name="run-left 1">
            <a:extLst xmlns:a="http://schemas.openxmlformats.org/drawingml/2006/main">
              <a:ext uri="{FF2B5EF4-FFF2-40B4-BE49-F238E27FC236}">
                <a16:creationId xmlns:a16="http://schemas.microsoft.com/office/drawing/2014/main" id="{9F0B949A-4275-4C7D-9F36-05A9BD9AD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11" name="run-count 2">
            <a:extLst xmlns:a="http://schemas.openxmlformats.org/drawingml/2006/main">
              <a:ext uri="{FF2B5EF4-FFF2-40B4-BE49-F238E27FC236}">
                <a16:creationId xmlns:a16="http://schemas.microsoft.com/office/drawing/2014/main" id="{7A300EE5-066E-450E-A894-031F140D8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83270" y="476250"/>
            <a:ext cx="6566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9 / 22</a:t>
            </a:r>
          </a:p>
        </p:txBody>
      </p:sp>
      <p:sp>
        <p:nvSpPr>
          <p:cNvPr id="12" name="title 3">
            <a:extLst xmlns:a="http://schemas.openxmlformats.org/drawingml/2006/main">
              <a:ext uri="{FF2B5EF4-FFF2-40B4-BE49-F238E27FC236}">
                <a16:creationId xmlns:a16="http://schemas.microsoft.com/office/drawing/2014/main" id="{413AED6A-3C41-4026-9451-CF3D20CE4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31305"/>
            <a:ext cx="4846439" cy="8023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선교적 영성의 두 방향</a:t>
            </a:r>
          </a:p>
        </p:txBody>
      </p:sp>
      <p:sp>
        <p:nvSpPr>
          <p:cNvPr id="13" name="H3 4">
            <a:extLst xmlns:a="http://schemas.openxmlformats.org/drawingml/2006/main">
              <a:ext uri="{FF2B5EF4-FFF2-40B4-BE49-F238E27FC236}">
                <a16:creationId xmlns:a16="http://schemas.microsoft.com/office/drawing/2014/main" id="{8D171AAD-2214-47AB-B0FD-D2B66A87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99606"/>
            <a:ext cx="1800558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성육신적 영성</a:t>
            </a:r>
          </a:p>
        </p:txBody>
      </p:sp>
      <p:sp>
        <p:nvSpPr>
          <p:cNvPr id="14" name="sub 5">
            <a:extLst xmlns:a="http://schemas.openxmlformats.org/drawingml/2006/main">
              <a:ext uri="{FF2B5EF4-FFF2-40B4-BE49-F238E27FC236}">
                <a16:creationId xmlns:a16="http://schemas.microsoft.com/office/drawing/2014/main" id="{D628961F-AE79-452C-BD8E-209AF0535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16027"/>
            <a:ext cx="2463808" cy="297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영성은 하나님을 닮는 것이다</a:t>
            </a:r>
          </a:p>
        </p:txBody>
      </p:sp>
      <p:sp>
        <p:nvSpPr>
          <p:cNvPr id="15" name="LI 6">
            <a:extLst xmlns:a="http://schemas.openxmlformats.org/drawingml/2006/main">
              <a:ext uri="{FF2B5EF4-FFF2-40B4-BE49-F238E27FC236}">
                <a16:creationId xmlns:a16="http://schemas.microsoft.com/office/drawing/2014/main" id="{46652F38-13E8-4162-8A7C-56A606A5D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39307"/>
            <a:ext cx="6961203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세상을 사랑하셔서 독생자를 보내셨고, 아들은 순종하여</a:t>
            </a:r>
          </a:p>
        </p:txBody>
      </p:sp>
      <p:sp>
        <p:nvSpPr>
          <p:cNvPr id="16" name="LI 7">
            <a:extLst xmlns:a="http://schemas.openxmlformats.org/drawingml/2006/main">
              <a:ext uri="{FF2B5EF4-FFF2-40B4-BE49-F238E27FC236}">
                <a16:creationId xmlns:a16="http://schemas.microsoft.com/office/drawing/2014/main" id="{F3364ED4-A06A-4AB2-BA9B-28FD32B0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23134"/>
            <a:ext cx="442422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자신을 낮추고 죄인들에게 맞추어 주셨다.</a:t>
            </a:r>
          </a:p>
        </p:txBody>
      </p:sp>
      <p:sp>
        <p:nvSpPr>
          <p:cNvPr id="17" name="LI 8">
            <a:extLst xmlns:a="http://schemas.openxmlformats.org/drawingml/2006/main">
              <a:ext uri="{FF2B5EF4-FFF2-40B4-BE49-F238E27FC236}">
                <a16:creationId xmlns:a16="http://schemas.microsoft.com/office/drawing/2014/main" id="{1285ED11-7D5D-43DE-AAE9-131207A4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14429"/>
            <a:ext cx="6620994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세상과 분리되는 길을 추구하지 않고, 예수를 따라 세상 속으로</a:t>
            </a:r>
          </a:p>
        </p:txBody>
      </p:sp>
      <p:sp>
        <p:nvSpPr>
          <p:cNvPr id="18" name="LI 9">
            <a:extLst xmlns:a="http://schemas.openxmlformats.org/drawingml/2006/main">
              <a:ext uri="{FF2B5EF4-FFF2-40B4-BE49-F238E27FC236}">
                <a16:creationId xmlns:a16="http://schemas.microsoft.com/office/drawing/2014/main" id="{118E1E59-0E55-47CB-9934-30055E9A7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98256"/>
            <a:ext cx="1109514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들어간다.</a:t>
            </a:r>
          </a:p>
        </p:txBody>
      </p:sp>
      <p:sp>
        <p:nvSpPr>
          <p:cNvPr id="19" name="LI 10">
            <a:extLst xmlns:a="http://schemas.openxmlformats.org/drawingml/2006/main">
              <a:ext uri="{FF2B5EF4-FFF2-40B4-BE49-F238E27FC236}">
                <a16:creationId xmlns:a16="http://schemas.microsoft.com/office/drawing/2014/main" id="{DC76A8CB-8199-4861-A796-F42C1C0E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89550"/>
            <a:ext cx="7030212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스스로를 높이는 태도를 버리고 겸손하게 상대의 눈높이에 맞춘다.</a:t>
            </a:r>
          </a:p>
        </p:txBody>
      </p:sp>
      <p:sp>
        <p:nvSpPr>
          <p:cNvPr id="20" name="LI 11">
            <a:extLst xmlns:a="http://schemas.openxmlformats.org/drawingml/2006/main">
              <a:ext uri="{FF2B5EF4-FFF2-40B4-BE49-F238E27FC236}">
                <a16:creationId xmlns:a16="http://schemas.microsoft.com/office/drawing/2014/main" id="{631C0AAD-611D-4BFF-93F0-0D9E3F2B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80845"/>
            <a:ext cx="6859691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교회는 성육신할 수 있는 존재가 아니다. 그래도 성육신의 정신과</a:t>
            </a:r>
          </a:p>
        </p:txBody>
      </p:sp>
      <p:sp>
        <p:nvSpPr>
          <p:cNvPr id="21" name="LI 12">
            <a:extLst xmlns:a="http://schemas.openxmlformats.org/drawingml/2006/main">
              <a:ext uri="{FF2B5EF4-FFF2-40B4-BE49-F238E27FC236}">
                <a16:creationId xmlns:a16="http://schemas.microsoft.com/office/drawing/2014/main" id="{31A99217-976C-4D54-A5D9-77C695DA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664672"/>
            <a:ext cx="243680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태도는 견지할 수 있다.</a:t>
            </a:r>
          </a:p>
        </p:txBody>
      </p:sp>
      <p:sp>
        <p:nvSpPr>
          <p:cNvPr id="22" name="H3 13">
            <a:extLst xmlns:a="http://schemas.openxmlformats.org/drawingml/2006/main">
              <a:ext uri="{FF2B5EF4-FFF2-40B4-BE49-F238E27FC236}">
                <a16:creationId xmlns:a16="http://schemas.microsoft.com/office/drawing/2014/main" id="{C9B7768B-9E88-4A2C-81CF-A050B171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99606"/>
            <a:ext cx="1800558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공동체적 영성</a:t>
            </a:r>
          </a:p>
        </p:txBody>
      </p:sp>
      <p:sp>
        <p:nvSpPr>
          <p:cNvPr id="23" name="sub 14">
            <a:extLst xmlns:a="http://schemas.openxmlformats.org/drawingml/2006/main">
              <a:ext uri="{FF2B5EF4-FFF2-40B4-BE49-F238E27FC236}">
                <a16:creationId xmlns:a16="http://schemas.microsoft.com/office/drawing/2014/main" id="{F2C75B1A-0F95-4749-B028-FA61BEFB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16027"/>
            <a:ext cx="2655665" cy="297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5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선교는 삼위 하나님의 사역이다</a:t>
            </a:r>
          </a:p>
        </p:txBody>
      </p:sp>
      <p:sp>
        <p:nvSpPr>
          <p:cNvPr id="24" name="LI 15">
            <a:extLst xmlns:a="http://schemas.openxmlformats.org/drawingml/2006/main">
              <a:ext uri="{FF2B5EF4-FFF2-40B4-BE49-F238E27FC236}">
                <a16:creationId xmlns:a16="http://schemas.microsoft.com/office/drawing/2014/main" id="{4914445D-5EEA-41CD-B937-77AB34092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39307"/>
            <a:ext cx="6240947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삼위일체이시다. 하나님을 닮아 가는 일에는 이미</a:t>
            </a:r>
          </a:p>
        </p:txBody>
      </p:sp>
      <p:sp>
        <p:nvSpPr>
          <p:cNvPr id="25" name="LI 16">
            <a:extLst xmlns:a="http://schemas.openxmlformats.org/drawingml/2006/main">
              <a:ext uri="{FF2B5EF4-FFF2-40B4-BE49-F238E27FC236}">
                <a16:creationId xmlns:a16="http://schemas.microsoft.com/office/drawing/2014/main" id="{F3F98DA1-5B40-4872-A021-8EF72BE7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23134"/>
            <a:ext cx="2916198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공동체적 지향이 담겨 있다.</a:t>
            </a:r>
          </a:p>
        </p:txBody>
      </p:sp>
      <p:sp>
        <p:nvSpPr>
          <p:cNvPr id="26" name="LI 17">
            <a:extLst xmlns:a="http://schemas.openxmlformats.org/drawingml/2006/main">
              <a:ext uri="{FF2B5EF4-FFF2-40B4-BE49-F238E27FC236}">
                <a16:creationId xmlns:a16="http://schemas.microsoft.com/office/drawing/2014/main" id="{D968AFBB-AD4B-4F98-9152-F39D753B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714429"/>
            <a:ext cx="641063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항상 공동체를 부르셔서 하나님의 선교에 참여하게</a:t>
            </a:r>
          </a:p>
        </p:txBody>
      </p:sp>
      <p:sp>
        <p:nvSpPr>
          <p:cNvPr id="27" name="LI 18">
            <a:extLst xmlns:a="http://schemas.openxmlformats.org/drawingml/2006/main">
              <a:ext uri="{FF2B5EF4-FFF2-40B4-BE49-F238E27FC236}">
                <a16:creationId xmlns:a16="http://schemas.microsoft.com/office/drawing/2014/main" id="{F0F4E356-2D32-46A4-B09C-A25ED3D1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098256"/>
            <a:ext cx="895499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하신다.</a:t>
            </a:r>
          </a:p>
        </p:txBody>
      </p:sp>
      <p:sp>
        <p:nvSpPr>
          <p:cNvPr id="28" name="LI 19">
            <a:extLst xmlns:a="http://schemas.openxmlformats.org/drawingml/2006/main">
              <a:ext uri="{FF2B5EF4-FFF2-40B4-BE49-F238E27FC236}">
                <a16:creationId xmlns:a16="http://schemas.microsoft.com/office/drawing/2014/main" id="{B0AC658E-231A-4FEE-9A52-6AC92D17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89550"/>
            <a:ext cx="6415802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그래서 선교적 영성은 ‘성도의 영성’보다 ‘교회의 영성’이라고</a:t>
            </a:r>
          </a:p>
        </p:txBody>
      </p:sp>
      <p:sp>
        <p:nvSpPr>
          <p:cNvPr id="29" name="LI 20">
            <a:extLst xmlns:a="http://schemas.openxmlformats.org/drawingml/2006/main">
              <a:ext uri="{FF2B5EF4-FFF2-40B4-BE49-F238E27FC236}">
                <a16:creationId xmlns:a16="http://schemas.microsoft.com/office/drawing/2014/main" id="{76C01640-7B58-4D91-873F-64E7D1B98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073378"/>
            <a:ext cx="6210943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부르는 편이 맞다. 교회 공동체가 함께 그 영성을 형성한다.</a:t>
            </a:r>
          </a:p>
        </p:txBody>
      </p:sp>
    </p:spTree>
    <p:extLst>
      <p:ext uri="{BB962C8B-B14F-4D97-AF65-F5344CB8AC3E}">
        <p14:creationId xmlns:p14="http://schemas.microsoft.com/office/powerpoint/2010/main" val="449183404"/>
      </p:ext>
    </p:extLst>
  </p:cSld>
</p:sld>
</file>

<file path=ppt/slides/slide1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ule 1">
            <a:extLst xmlns:a="http://schemas.openxmlformats.org/drawingml/2006/main">
              <a:ext uri="{FF2B5EF4-FFF2-40B4-BE49-F238E27FC236}">
                <a16:creationId xmlns:a16="http://schemas.microsoft.com/office/drawing/2014/main" id="{95889FD6-CE4B-41AD-A27A-793D073F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78587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16223DE4-9F3D-4DBE-A0F3-839431E9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59699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E7E56937-D777-4239-AAD4-6062829D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19615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D4B61DE4-E055-4EA0-8DED-1B6EB1DC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300728"/>
            <a:ext cx="14659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954313BA-9FC9-46DD-8D75-F583A77F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F650480-1C66-4B14-B91A-26F5A6DA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10 / 22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FD5B3B3A-DB3B-4969-87B5-C3CC49AB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69541"/>
            <a:ext cx="6834688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왜 이제야 이 관점이 보이는가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2141E89C-67E0-4030-A04B-81A9F98B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2775049"/>
            <a:ext cx="12034004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서구 교회는 오랫동안 기독교 지배 세계(christendom) 속에 있었다. 선교적 교회라는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1FA3E2A4-EEC6-4084-8316-4124EDBE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3296245"/>
            <a:ext cx="5188815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개념은 그 세계가 무너지면서 나왔다.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EE80995B-9E88-4BAD-BD59-63B20FF4E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4056162"/>
            <a:ext cx="12543068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온실 속에 있던 교회가 차가운 현실을 마주하며 성경이 진정으로 말씀하는 바에 눈을 떴다.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64B98EAE-C95B-43ED-ABD2-7370AE27D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4816078"/>
            <a:ext cx="12857940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한국 교회는 짧은 역사 속에서 경제성장과 함께 큰 부흥을 이루었다. 과잉되고 과장된 신앙이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41905A71-2693-4919-A0F6-074AEC00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5337274"/>
            <a:ext cx="5504188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걷히면서 이제 본질을 생각하게 되었다.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11D16BA6-3F8C-4E3E-A939-46A535DB5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6097191"/>
            <a:ext cx="12542568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코로나 기간은 교회가 다시 성경으로 돌아가 그 메시지에 귀 기울인 시간이었다. 교회는 이</a:t>
            </a:r>
          </a:p>
        </p:txBody>
      </p:sp>
      <p:sp>
        <p:nvSpPr>
          <p:cNvPr id="14" name="LI 10">
            <a:extLst xmlns:a="http://schemas.openxmlformats.org/drawingml/2006/main">
              <a:ext uri="{FF2B5EF4-FFF2-40B4-BE49-F238E27FC236}">
                <a16:creationId xmlns:a16="http://schemas.microsoft.com/office/drawing/2014/main" id="{DEFBCF08-480C-49D8-A4EF-F2E990766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5200" y="6618387"/>
            <a:ext cx="3835979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기회를 놓치지 말아야 한다.</a:t>
            </a:r>
          </a:p>
        </p:txBody>
      </p:sp>
    </p:spTree>
    <p:extLst>
      <p:ext uri="{BB962C8B-B14F-4D97-AF65-F5344CB8AC3E}">
        <p14:creationId xmlns:p14="http://schemas.microsoft.com/office/powerpoint/2010/main" val="549162429"/>
      </p:ext>
    </p:extLst>
  </p:cSld>
</p:sld>
</file>

<file path=ppt/slides/slide1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ule 1">
            <a:extLst xmlns:a="http://schemas.openxmlformats.org/drawingml/2006/main">
              <a:ext uri="{FF2B5EF4-FFF2-40B4-BE49-F238E27FC236}">
                <a16:creationId xmlns:a16="http://schemas.microsoft.com/office/drawing/2014/main" id="{D53A9216-0E96-4087-ADF8-46C9E9EFC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92771"/>
            <a:ext cx="0" cy="53100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E0FF35A9-5AEE-4F0E-ACD5-BE411B1B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8CFA7735-5218-4A76-AB55-1C257599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11 / 22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E5C1838E-1F42-4FE9-B0F1-ACE82328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92771"/>
            <a:ext cx="2493645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에스라 7:10</a:t>
            </a:r>
          </a:p>
        </p:txBody>
      </p:sp>
      <p:sp>
        <p:nvSpPr>
          <p:cNvPr id="5" name="verse-num 4">
            <a:extLst xmlns:a="http://schemas.openxmlformats.org/drawingml/2006/main">
              <a:ext uri="{FF2B5EF4-FFF2-40B4-BE49-F238E27FC236}">
                <a16:creationId xmlns:a16="http://schemas.microsoft.com/office/drawing/2014/main" id="{73F30141-20EF-4AC3-B7AB-F335AE106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83384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6" name="verse-text 5">
            <a:extLst xmlns:a="http://schemas.openxmlformats.org/drawingml/2006/main">
              <a:ext uri="{FF2B5EF4-FFF2-40B4-BE49-F238E27FC236}">
                <a16:creationId xmlns:a16="http://schemas.microsoft.com/office/drawing/2014/main" id="{87351F7A-97D0-4C33-A6C4-215701CF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583359"/>
            <a:ext cx="777597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에스라가 여호와의 율법을 연구하여 준행하며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14362EEE-17A8-40FB-9387-7F53DBAB4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192810"/>
            <a:ext cx="6886194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율례와 규례를 이스라엘에게 가르치기로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8D71D324-D75D-4426-A1F6-978348A9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802261"/>
            <a:ext cx="2683502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결심하였었더라</a:t>
            </a:r>
          </a:p>
        </p:txBody>
      </p:sp>
      <p:sp>
        <p:nvSpPr>
          <p:cNvPr id="9" name="H2 8">
            <a:extLst xmlns:a="http://schemas.openxmlformats.org/drawingml/2006/main">
              <a:ext uri="{FF2B5EF4-FFF2-40B4-BE49-F238E27FC236}">
                <a16:creationId xmlns:a16="http://schemas.microsoft.com/office/drawing/2014/main" id="{7CE0ED4F-82E7-4714-AD7F-E2CA9EC0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80282"/>
            <a:ext cx="437154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연구하여 준행하며 가르치기로</a:t>
            </a:r>
          </a:p>
        </p:txBody>
      </p:sp>
      <p:sp>
        <p:nvSpPr>
          <p:cNvPr id="10" name="LI 9">
            <a:extLst xmlns:a="http://schemas.openxmlformats.org/drawingml/2006/main">
              <a:ext uri="{FF2B5EF4-FFF2-40B4-BE49-F238E27FC236}">
                <a16:creationId xmlns:a16="http://schemas.microsoft.com/office/drawing/2014/main" id="{3350A18F-6F1D-439B-9348-51470173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73970"/>
            <a:ext cx="487094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에스라의 귀환은 성전 완공 뒤 거의 60년이</a:t>
            </a:r>
          </a:p>
        </p:txBody>
      </p:sp>
      <p:sp>
        <p:nvSpPr>
          <p:cNvPr id="11" name="LI 10">
            <a:extLst xmlns:a="http://schemas.openxmlformats.org/drawingml/2006/main">
              <a:ext uri="{FF2B5EF4-FFF2-40B4-BE49-F238E27FC236}">
                <a16:creationId xmlns:a16="http://schemas.microsoft.com/office/drawing/2014/main" id="{9030DF43-1A09-4B9B-9328-80DFBAC62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99618"/>
            <a:ext cx="442338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흐른 아닥사스다 왕 7년의 일이다. 그는</a:t>
            </a:r>
          </a:p>
        </p:txBody>
      </p:sp>
      <p:sp>
        <p:nvSpPr>
          <p:cNvPr id="12" name="LI 11">
            <a:extLst xmlns:a="http://schemas.openxmlformats.org/drawingml/2006/main">
              <a:ext uri="{FF2B5EF4-FFF2-40B4-BE49-F238E27FC236}">
                <a16:creationId xmlns:a16="http://schemas.microsoft.com/office/drawing/2014/main" id="{F9FE9B71-8344-41BF-B032-B1C619FF7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325267"/>
            <a:ext cx="436721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사독의 후손인 제사장이자 모세 율법에</a:t>
            </a:r>
          </a:p>
        </p:txBody>
      </p:sp>
      <p:sp>
        <p:nvSpPr>
          <p:cNvPr id="13" name="LI 12">
            <a:extLst xmlns:a="http://schemas.openxmlformats.org/drawingml/2006/main">
              <a:ext uri="{FF2B5EF4-FFF2-40B4-BE49-F238E27FC236}">
                <a16:creationId xmlns:a16="http://schemas.microsoft.com/office/drawing/2014/main" id="{83EA3F70-669B-42C2-9289-02A8A4A0E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750915"/>
            <a:ext cx="193007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능통한 학자였다.</a:t>
            </a:r>
          </a:p>
        </p:txBody>
      </p:sp>
      <p:sp>
        <p:nvSpPr>
          <p:cNvPr id="14" name="LI 13">
            <a:extLst xmlns:a="http://schemas.openxmlformats.org/drawingml/2006/main">
              <a:ext uri="{FF2B5EF4-FFF2-40B4-BE49-F238E27FC236}">
                <a16:creationId xmlns:a16="http://schemas.microsoft.com/office/drawing/2014/main" id="{00C0271C-DED3-4A24-BB99-F83E6773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336554"/>
            <a:ext cx="462157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예배의 형식은 회복되었지만 백성의 삶은</a:t>
            </a:r>
          </a:p>
        </p:txBody>
      </p:sp>
      <p:sp>
        <p:nvSpPr>
          <p:cNvPr id="15" name="LI 14">
            <a:extLst xmlns:a="http://schemas.openxmlformats.org/drawingml/2006/main">
              <a:ext uri="{FF2B5EF4-FFF2-40B4-BE49-F238E27FC236}">
                <a16:creationId xmlns:a16="http://schemas.microsoft.com/office/drawing/2014/main" id="{3A7463B0-C7B7-4CC7-9DB8-E7E969125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762202"/>
            <a:ext cx="494995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율법을 거슬러 이방 민족을 따라가고 있었다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0C0993B3-E4E5-4ED4-8BAE-23EA9938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87851"/>
            <a:ext cx="488227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(스 9:1-2). 율법을 가르쳐야 할 제사장들이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FC5DC5B3-4599-4AC8-969E-D068EBEE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613499"/>
            <a:ext cx="459724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직무를 유기한 결과였다(말 2:7-9 참고).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0D10AD93-39F5-4F8D-BA52-68FA1945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199138"/>
            <a:ext cx="436721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무너져 가는 공동체를 새롭게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DFC66B0E-AFE6-43BC-A208-C0BBA9BF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6624786"/>
            <a:ext cx="411351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하시려고 말씀의 사람을 준비하셨다.</a:t>
            </a:r>
          </a:p>
        </p:txBody>
      </p:sp>
    </p:spTree>
    <p:extLst>
      <p:ext uri="{BB962C8B-B14F-4D97-AF65-F5344CB8AC3E}">
        <p14:creationId xmlns:p14="http://schemas.microsoft.com/office/powerpoint/2010/main" val="128285051"/>
      </p:ext>
    </p:extLst>
  </p:cSld>
</p:sld>
</file>

<file path=ppt/slides/slide1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ule 1">
            <a:extLst xmlns:a="http://schemas.openxmlformats.org/drawingml/2006/main">
              <a:ext uri="{FF2B5EF4-FFF2-40B4-BE49-F238E27FC236}">
                <a16:creationId xmlns:a16="http://schemas.microsoft.com/office/drawing/2014/main" id="{08F5BDFC-D993-427E-A1C4-C808780C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9232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FF3E4A71-7DF0-488F-8C09-F40B54D88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158282"/>
            <a:ext cx="0" cy="19419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D627D7CF-D405-49F5-8167-AD6FE984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158282"/>
            <a:ext cx="0" cy="19419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68EC9159-4522-4B9F-853D-7C810AFD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96F17FCA-3B02-43B8-AB2C-B9F595AA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12 / 22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02F6F9F9-04C4-47F2-B82B-0F923BD6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92970"/>
            <a:ext cx="5125974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에스라의 세 가지 결심</a:t>
            </a:r>
          </a:p>
        </p:txBody>
      </p:sp>
      <p:sp>
        <p:nvSpPr>
          <p:cNvPr id="7" name="node-n 4">
            <a:extLst xmlns:a="http://schemas.openxmlformats.org/drawingml/2006/main">
              <a:ext uri="{FF2B5EF4-FFF2-40B4-BE49-F238E27FC236}">
                <a16:creationId xmlns:a16="http://schemas.microsoft.com/office/drawing/2014/main" id="{FA069A6A-2E28-424F-B460-87BB8FCB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6882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8" name="H3 5">
            <a:extLst xmlns:a="http://schemas.openxmlformats.org/drawingml/2006/main">
              <a:ext uri="{FF2B5EF4-FFF2-40B4-BE49-F238E27FC236}">
                <a16:creationId xmlns:a16="http://schemas.microsoft.com/office/drawing/2014/main" id="{47242B54-DC34-4660-A7F4-32E815358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12518"/>
            <a:ext cx="82272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연구</a:t>
            </a:r>
          </a:p>
        </p:txBody>
      </p:sp>
      <p:sp>
        <p:nvSpPr>
          <p:cNvPr id="9" name="P 6">
            <a:extLst xmlns:a="http://schemas.openxmlformats.org/drawingml/2006/main">
              <a:ext uri="{FF2B5EF4-FFF2-40B4-BE49-F238E27FC236}">
                <a16:creationId xmlns:a16="http://schemas.microsoft.com/office/drawing/2014/main" id="{C8B7C641-E65E-4AD5-A4FF-4B255A42F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23606"/>
            <a:ext cx="4615244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율법이 뜻하는 바를 알고 해석해 낸다 (느</a:t>
            </a:r>
          </a:p>
        </p:txBody>
      </p:sp>
      <p:sp>
        <p:nvSpPr>
          <p:cNvPr id="10" name="P 7">
            <a:extLst xmlns:a="http://schemas.openxmlformats.org/drawingml/2006/main">
              <a:ext uri="{FF2B5EF4-FFF2-40B4-BE49-F238E27FC236}">
                <a16:creationId xmlns:a16="http://schemas.microsoft.com/office/drawing/2014/main" id="{E30BBFB6-D3D8-4D80-AC54-9ACC04BA7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30948"/>
            <a:ext cx="118616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8:8 참고)</a:t>
            </a:r>
          </a:p>
        </p:txBody>
      </p:sp>
      <p:sp>
        <p:nvSpPr>
          <p:cNvPr id="11" name="node-n 8">
            <a:extLst xmlns:a="http://schemas.openxmlformats.org/drawingml/2006/main">
              <a:ext uri="{FF2B5EF4-FFF2-40B4-BE49-F238E27FC236}">
                <a16:creationId xmlns:a16="http://schemas.microsoft.com/office/drawing/2014/main" id="{DE07B69C-728B-4A98-A14D-5AF9CBA3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386882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2" name="H3 9">
            <a:extLst xmlns:a="http://schemas.openxmlformats.org/drawingml/2006/main">
              <a:ext uri="{FF2B5EF4-FFF2-40B4-BE49-F238E27FC236}">
                <a16:creationId xmlns:a16="http://schemas.microsoft.com/office/drawing/2014/main" id="{18575447-6C4C-4DFC-B89C-B2CF949B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712518"/>
            <a:ext cx="82272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준행</a:t>
            </a:r>
          </a:p>
        </p:txBody>
      </p:sp>
      <p:sp>
        <p:nvSpPr>
          <p:cNvPr id="13" name="P 10">
            <a:extLst xmlns:a="http://schemas.openxmlformats.org/drawingml/2006/main">
              <a:ext uri="{FF2B5EF4-FFF2-40B4-BE49-F238E27FC236}">
                <a16:creationId xmlns:a16="http://schemas.microsoft.com/office/drawing/2014/main" id="{23B6A369-4F25-416A-9BD5-B3DFD23A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323606"/>
            <a:ext cx="352994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연구하여 깨달은 바를 실천한다</a:t>
            </a:r>
          </a:p>
        </p:txBody>
      </p:sp>
      <p:sp>
        <p:nvSpPr>
          <p:cNvPr id="14" name="node-n 11">
            <a:extLst xmlns:a="http://schemas.openxmlformats.org/drawingml/2006/main">
              <a:ext uri="{FF2B5EF4-FFF2-40B4-BE49-F238E27FC236}">
                <a16:creationId xmlns:a16="http://schemas.microsoft.com/office/drawing/2014/main" id="{44BC89FF-4D9A-4CB0-8725-92F050281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3386882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15" name="H3 12">
            <a:extLst xmlns:a="http://schemas.openxmlformats.org/drawingml/2006/main">
              <a:ext uri="{FF2B5EF4-FFF2-40B4-BE49-F238E27FC236}">
                <a16:creationId xmlns:a16="http://schemas.microsoft.com/office/drawing/2014/main" id="{31D651F8-31AF-4C03-A724-0DD95548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3712518"/>
            <a:ext cx="1138833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88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가르침</a:t>
            </a:r>
          </a:p>
        </p:txBody>
      </p:sp>
      <p:sp>
        <p:nvSpPr>
          <p:cNvPr id="16" name="P 13">
            <a:extLst xmlns:a="http://schemas.openxmlformats.org/drawingml/2006/main">
              <a:ext uri="{FF2B5EF4-FFF2-40B4-BE49-F238E27FC236}">
                <a16:creationId xmlns:a16="http://schemas.microsoft.com/office/drawing/2014/main" id="{BC43CCF5-8877-4B47-90EB-67ACF990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4323606"/>
            <a:ext cx="3784306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연구한 율법을 이스라엘 백성에게</a:t>
            </a:r>
          </a:p>
        </p:txBody>
      </p:sp>
      <p:sp>
        <p:nvSpPr>
          <p:cNvPr id="17" name="P 14">
            <a:extLst xmlns:a="http://schemas.openxmlformats.org/drawingml/2006/main">
              <a:ext uri="{FF2B5EF4-FFF2-40B4-BE49-F238E27FC236}">
                <a16:creationId xmlns:a16="http://schemas.microsoft.com/office/drawing/2014/main" id="{4F4871D4-3584-41F2-B769-761EBC39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4730948"/>
            <a:ext cx="109939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가르친다</a:t>
            </a:r>
          </a:p>
        </p:txBody>
      </p:sp>
      <p:sp>
        <p:nvSpPr>
          <p:cNvPr id="18" name="caption 15">
            <a:extLst xmlns:a="http://schemas.openxmlformats.org/drawingml/2006/main">
              <a:ext uri="{FF2B5EF4-FFF2-40B4-BE49-F238E27FC236}">
                <a16:creationId xmlns:a16="http://schemas.microsoft.com/office/drawing/2014/main" id="{598AD5E4-E936-43DC-A2A3-1F22FF4D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13487"/>
            <a:ext cx="13034129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시대를 새롭게 하시려고 말씀의 사람들을 준비하신다. 모든 성도는 말씀을 연구하고 실천하며</a:t>
            </a:r>
          </a:p>
        </p:txBody>
      </p:sp>
      <p:sp>
        <p:nvSpPr>
          <p:cNvPr id="19" name="caption 16">
            <a:extLst xmlns:a="http://schemas.openxmlformats.org/drawingml/2006/main">
              <a:ext uri="{FF2B5EF4-FFF2-40B4-BE49-F238E27FC236}">
                <a16:creationId xmlns:a16="http://schemas.microsoft.com/office/drawing/2014/main" id="{9A0DE8DA-10D7-4AE7-A084-03B904DD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88993"/>
            <a:ext cx="1895737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가르쳐야 한다.</a:t>
            </a:r>
          </a:p>
        </p:txBody>
      </p:sp>
      <p:sp>
        <p:nvSpPr>
          <p:cNvPr id="20" name="step-arrow 17">
            <a:extLst xmlns:a="http://schemas.openxmlformats.org/drawingml/2006/main">
              <a:ext uri="{FF2B5EF4-FFF2-40B4-BE49-F238E27FC236}">
                <a16:creationId xmlns:a16="http://schemas.microsoft.com/office/drawing/2014/main" id="{1A73BDE9-A4D7-43A0-BBD1-ACA4FA536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892" y="3341162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  <p:sp>
        <p:nvSpPr>
          <p:cNvPr id="21" name="step-arrow 18">
            <a:extLst xmlns:a="http://schemas.openxmlformats.org/drawingml/2006/main">
              <a:ext uri="{FF2B5EF4-FFF2-40B4-BE49-F238E27FC236}">
                <a16:creationId xmlns:a16="http://schemas.microsoft.com/office/drawing/2014/main" id="{ED685AEC-EFCE-400C-B94C-4FD3410A4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1492" y="3341162"/>
            <a:ext cx="656844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16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22537292"/>
      </p:ext>
    </p:extLst>
  </p:cSld>
</p:sld>
</file>

<file path=ppt/slides/slide1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un-left 1">
            <a:extLst xmlns:a="http://schemas.openxmlformats.org/drawingml/2006/main">
              <a:ext uri="{FF2B5EF4-FFF2-40B4-BE49-F238E27FC236}">
                <a16:creationId xmlns:a16="http://schemas.microsoft.com/office/drawing/2014/main" id="{0AEA017D-4CC6-4503-B621-2EDFB632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A2508437-C574-493C-85CC-60F3C8E5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13 / 22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47ED1595-6C29-4A1F-AFE2-236C68CD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71936"/>
            <a:ext cx="12646914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말씀으로 돌아가자는 권면이 진부하게 느껴지는 때야말로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0A744F0C-1AFF-44C7-AA4C-D603D682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61321"/>
            <a:ext cx="9792391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반드시 하나님의 말씀으로 돌아가야 할 때다.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5BD58127-F233-4032-B569-89ED98DA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98380"/>
            <a:ext cx="11773972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말씀은 사람을 온전하게 하며 모든 선한 일을 행할 능력을 갖추게 한다(딤후 3:17).</a:t>
            </a:r>
          </a:p>
        </p:txBody>
      </p:sp>
    </p:spTree>
    <p:extLst>
      <p:ext uri="{BB962C8B-B14F-4D97-AF65-F5344CB8AC3E}">
        <p14:creationId xmlns:p14="http://schemas.microsoft.com/office/powerpoint/2010/main" val="235914513"/>
      </p:ext>
    </p:extLst>
  </p:cSld>
</p:sld>
</file>

<file path=ppt/slides/slide1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ule 1">
            <a:extLst xmlns:a="http://schemas.openxmlformats.org/drawingml/2006/main">
              <a:ext uri="{FF2B5EF4-FFF2-40B4-BE49-F238E27FC236}">
                <a16:creationId xmlns:a16="http://schemas.microsoft.com/office/drawing/2014/main" id="{F64A42FE-9BC1-48E4-8F43-683B8B4EF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46932"/>
            <a:ext cx="0" cy="38656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9417A523-69A3-4D7D-8B3E-C28344423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C7593485-A2BC-4A0C-89CC-D1651F3DB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14 / 22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97BC51BD-BA0E-4989-A921-C9867049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37407"/>
            <a:ext cx="4083010" cy="683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588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20:28-30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83A2BBC9-D7B4-4D58-A0A2-6300A7E4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5695" y="1894582"/>
            <a:ext cx="2218777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48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20:28-32 · 1/2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89F8F2EF-0265-4DE4-9257-9688DC6A5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40955"/>
            <a:ext cx="436811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28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2686CBEE-883F-4DF0-9C4A-80D1D58CB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2469505"/>
            <a:ext cx="7059049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여러분은 자기를 위하여 또는 온 양 떼를 위하여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E7179E6A-0456-40C9-A644-A58FC203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2997547"/>
            <a:ext cx="7616952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삼가라 성령이 그들 가운데 여러분을 감독자로 삼고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C90E9B6F-F461-4D7E-8607-E56F736F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3525589"/>
            <a:ext cx="794916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하나님이 자기 피로 사신 교회를 보살피게 하셨느니라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4366D5FD-B6B8-4425-9C7E-F383536C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63641"/>
            <a:ext cx="436811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29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B7C3EF11-C8D5-4C35-9F8C-E05A64EA7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4192191"/>
            <a:ext cx="8055840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내가 떠난 후에 사나운 이리가 여러분에게 들어와서 그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5F13579E-293F-4D42-828E-DC08E7CB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4720233"/>
            <a:ext cx="3642289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양 떼를 아끼지 아니하며</a:t>
            </a:r>
          </a:p>
        </p:txBody>
      </p:sp>
      <p:sp>
        <p:nvSpPr>
          <p:cNvPr id="13" name="verse-num 12">
            <a:extLst xmlns:a="http://schemas.openxmlformats.org/drawingml/2006/main">
              <a:ext uri="{FF2B5EF4-FFF2-40B4-BE49-F238E27FC236}">
                <a16:creationId xmlns:a16="http://schemas.microsoft.com/office/drawing/2014/main" id="{23E479C4-14D2-4FF3-8EB8-10871FE02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58284"/>
            <a:ext cx="436811" cy="282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482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30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5EF5546F-BDED-4977-B7A0-5B70898F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5386834"/>
            <a:ext cx="7616952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또한 여러분 중에서도 제자들을 끌어 자기를 따르게</a:t>
            </a:r>
          </a:p>
        </p:txBody>
      </p:sp>
      <p:sp>
        <p:nvSpPr>
          <p:cNvPr id="15" name="verse-text 14">
            <a:extLst xmlns:a="http://schemas.openxmlformats.org/drawingml/2006/main">
              <a:ext uri="{FF2B5EF4-FFF2-40B4-BE49-F238E27FC236}">
                <a16:creationId xmlns:a16="http://schemas.microsoft.com/office/drawing/2014/main" id="{DB7E56EC-4C3C-4407-BB2A-FF0AFD74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5914876"/>
            <a:ext cx="8055674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하려고 어그러진 말을 하는 사람들이 일어날 줄을 내가</a:t>
            </a:r>
          </a:p>
        </p:txBody>
      </p:sp>
      <p:sp>
        <p:nvSpPr>
          <p:cNvPr id="16" name="verse-text 15">
            <a:extLst xmlns:a="http://schemas.openxmlformats.org/drawingml/2006/main">
              <a:ext uri="{FF2B5EF4-FFF2-40B4-BE49-F238E27FC236}">
                <a16:creationId xmlns:a16="http://schemas.microsoft.com/office/drawing/2014/main" id="{CE01B65D-1C69-40B8-AE7F-95D0E69DF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163" y="6442918"/>
            <a:ext cx="1080492" cy="460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418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아노라</a:t>
            </a:r>
          </a:p>
        </p:txBody>
      </p:sp>
      <p:sp>
        <p:nvSpPr>
          <p:cNvPr id="17" name="H2 16">
            <a:extLst xmlns:a="http://schemas.openxmlformats.org/drawingml/2006/main">
              <a:ext uri="{FF2B5EF4-FFF2-40B4-BE49-F238E27FC236}">
                <a16:creationId xmlns:a16="http://schemas.microsoft.com/office/drawing/2014/main" id="{5FD72327-6A94-4174-93DA-6CAA04A9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15839"/>
            <a:ext cx="3991999" cy="445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4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자기와 온 양 떼를 위하여 삼가라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CC9B6F4D-F6F7-487B-8AB9-B7DCAEF5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320826"/>
            <a:ext cx="4510897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밀레도에서 에베소 장로들과 나눈 고별인사다.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F13EBB5E-F43B-435D-AEED-8AA64C88C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689920"/>
            <a:ext cx="4797433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3년 가까이 에베소에 머물며 가르쳤고, 그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F1B55382-E4BD-42E7-8ED0-C417B263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059013"/>
            <a:ext cx="290353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교회에 각별한 애정을 품었다.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1F24166F-D944-4742-994B-4E01FF134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566666"/>
            <a:ext cx="4567238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28절: 교회는 하나님이 자기 피로 사신 교회다.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1B6211AD-3856-484A-A4C5-2850A0BE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935760"/>
            <a:ext cx="4923949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성령이 세우신 감독자는 자신과 온 양 떼를 살핀다.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70281769-B73E-468F-99F5-6DC5FB341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443413"/>
            <a:ext cx="4923115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29-30절: 바울은 밖에서 들어오는 사나운 이리와,</a:t>
            </a:r>
          </a:p>
        </p:txBody>
      </p:sp>
      <p:sp>
        <p:nvSpPr>
          <p:cNvPr id="24" name="LI 23">
            <a:extLst xmlns:a="http://schemas.openxmlformats.org/drawingml/2006/main">
              <a:ext uri="{FF2B5EF4-FFF2-40B4-BE49-F238E27FC236}">
                <a16:creationId xmlns:a16="http://schemas.microsoft.com/office/drawing/2014/main" id="{E522044D-04EE-4545-9477-E3933D5C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812506"/>
            <a:ext cx="4290036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안에서 제자들을 끌어 자기를 따르게 하려는</a:t>
            </a:r>
          </a:p>
        </p:txBody>
      </p:sp>
      <p:sp>
        <p:nvSpPr>
          <p:cNvPr id="25" name="LI 24">
            <a:extLst xmlns:a="http://schemas.openxmlformats.org/drawingml/2006/main">
              <a:ext uri="{FF2B5EF4-FFF2-40B4-BE49-F238E27FC236}">
                <a16:creationId xmlns:a16="http://schemas.microsoft.com/office/drawing/2014/main" id="{5CD73E20-A8CD-4873-BC5F-E239EC11B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181600"/>
            <a:ext cx="23983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사람들을 경계하게 한다.</a:t>
            </a:r>
          </a:p>
        </p:txBody>
      </p:sp>
    </p:spTree>
    <p:extLst>
      <p:ext uri="{BB962C8B-B14F-4D97-AF65-F5344CB8AC3E}">
        <p14:creationId xmlns:p14="http://schemas.microsoft.com/office/powerpoint/2010/main" val="1440570036"/>
      </p:ext>
    </p:extLst>
  </p:cSld>
</p:sld>
</file>

<file path=ppt/slides/slide1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ule 1">
            <a:extLst xmlns:a="http://schemas.openxmlformats.org/drawingml/2006/main">
              <a:ext uri="{FF2B5EF4-FFF2-40B4-BE49-F238E27FC236}">
                <a16:creationId xmlns:a16="http://schemas.microsoft.com/office/drawing/2014/main" id="{42FFD012-175B-479D-BA40-98EA988D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8810" y="1641277"/>
            <a:ext cx="0" cy="44587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2" name="run-left 1">
            <a:extLst xmlns:a="http://schemas.openxmlformats.org/drawingml/2006/main">
              <a:ext uri="{FF2B5EF4-FFF2-40B4-BE49-F238E27FC236}">
                <a16:creationId xmlns:a16="http://schemas.microsoft.com/office/drawing/2014/main" id="{CBD90F4F-B702-483A-AB5F-7D8EF1179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3" name="run-count 2">
            <a:extLst xmlns:a="http://schemas.openxmlformats.org/drawingml/2006/main">
              <a:ext uri="{FF2B5EF4-FFF2-40B4-BE49-F238E27FC236}">
                <a16:creationId xmlns:a16="http://schemas.microsoft.com/office/drawing/2014/main" id="{9882F598-229B-45D6-BB7B-38D95BCC4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15 / 22</a:t>
            </a:r>
          </a:p>
        </p:txBody>
      </p:sp>
      <p:sp>
        <p:nvSpPr>
          <p:cNvPr id="4" name="reader-ref 3">
            <a:extLst xmlns:a="http://schemas.openxmlformats.org/drawingml/2006/main">
              <a:ext uri="{FF2B5EF4-FFF2-40B4-BE49-F238E27FC236}">
                <a16:creationId xmlns:a16="http://schemas.microsoft.com/office/drawing/2014/main" id="{99A043C2-FBCE-40D5-BFD3-A50A64E38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41277"/>
            <a:ext cx="4204192" cy="722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379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20:31-32</a:t>
            </a:r>
          </a:p>
        </p:txBody>
      </p:sp>
      <p:sp>
        <p:nvSpPr>
          <p:cNvPr id="5" name="reader-part 4">
            <a:extLst xmlns:a="http://schemas.openxmlformats.org/drawingml/2006/main">
              <a:ext uri="{FF2B5EF4-FFF2-40B4-BE49-F238E27FC236}">
                <a16:creationId xmlns:a16="http://schemas.microsoft.com/office/drawing/2014/main" id="{EF4DEB5B-B8E0-4A3E-B208-EE9FE86E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893" y="1888927"/>
            <a:ext cx="2560153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사도행전 20:28-32 · 2/2</a:t>
            </a:r>
          </a:p>
        </p:txBody>
      </p:sp>
      <p:sp>
        <p:nvSpPr>
          <p:cNvPr id="6" name="verse-num 5">
            <a:extLst xmlns:a="http://schemas.openxmlformats.org/drawingml/2006/main">
              <a:ext uri="{FF2B5EF4-FFF2-40B4-BE49-F238E27FC236}">
                <a16:creationId xmlns:a16="http://schemas.microsoft.com/office/drawing/2014/main" id="{65D931DA-B18E-4375-AF55-C7B10B697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31889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31</a:t>
            </a:r>
          </a:p>
        </p:txBody>
      </p:sp>
      <p:sp>
        <p:nvSpPr>
          <p:cNvPr id="7" name="verse-text 6">
            <a:extLst xmlns:a="http://schemas.openxmlformats.org/drawingml/2006/main">
              <a:ext uri="{FF2B5EF4-FFF2-40B4-BE49-F238E27FC236}">
                <a16:creationId xmlns:a16="http://schemas.microsoft.com/office/drawing/2014/main" id="{95642402-C0E7-4EFE-BCBB-EB265A5C2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2531864"/>
            <a:ext cx="8022003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그러므로 여러분이 일깨어 내가 삼 년이나 밤낮</a:t>
            </a:r>
          </a:p>
        </p:txBody>
      </p:sp>
      <p:sp>
        <p:nvSpPr>
          <p:cNvPr id="8" name="verse-text 7">
            <a:extLst xmlns:a="http://schemas.openxmlformats.org/drawingml/2006/main">
              <a:ext uri="{FF2B5EF4-FFF2-40B4-BE49-F238E27FC236}">
                <a16:creationId xmlns:a16="http://schemas.microsoft.com/office/drawing/2014/main" id="{78F77747-DAAB-447B-BA00-0BC5C5E5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141315"/>
            <a:ext cx="7255240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쉬지 않고 눈물로 각 사람을 훈계하던 것을</a:t>
            </a:r>
          </a:p>
        </p:txBody>
      </p:sp>
      <p:sp>
        <p:nvSpPr>
          <p:cNvPr id="9" name="verse-text 8">
            <a:extLst xmlns:a="http://schemas.openxmlformats.org/drawingml/2006/main">
              <a:ext uri="{FF2B5EF4-FFF2-40B4-BE49-F238E27FC236}">
                <a16:creationId xmlns:a16="http://schemas.microsoft.com/office/drawing/2014/main" id="{43F8596F-74EC-4F3B-A0AA-009F0D01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3750766"/>
            <a:ext cx="1559719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기억하라</a:t>
            </a:r>
          </a:p>
        </p:txBody>
      </p:sp>
      <p:sp>
        <p:nvSpPr>
          <p:cNvPr id="10" name="verse-num 9">
            <a:extLst xmlns:a="http://schemas.openxmlformats.org/drawingml/2006/main">
              <a:ext uri="{FF2B5EF4-FFF2-40B4-BE49-F238E27FC236}">
                <a16:creationId xmlns:a16="http://schemas.microsoft.com/office/drawing/2014/main" id="{85C62AC7-EEF8-4167-BA3D-684442F1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20233"/>
            <a:ext cx="474762" cy="325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defRPr>
            </a:pPr>
            <a:r>
              <a:rPr sz="1710" b="1">
                <a:solidFill>
                  <a:srgbClr val="B8261B"/>
                </a:solidFill>
                <a:latin typeface="Pretendard"/>
                <a:ea typeface="Pretendard"/>
                <a:cs typeface="Pretendard"/>
              </a:rPr>
              <a:t>32</a:t>
            </a:r>
          </a:p>
        </p:txBody>
      </p:sp>
      <p:sp>
        <p:nvSpPr>
          <p:cNvPr id="11" name="verse-text 10">
            <a:extLst xmlns:a="http://schemas.openxmlformats.org/drawingml/2006/main">
              <a:ext uri="{FF2B5EF4-FFF2-40B4-BE49-F238E27FC236}">
                <a16:creationId xmlns:a16="http://schemas.microsoft.com/office/drawing/2014/main" id="{0C456587-701A-4B79-9557-83844C3E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4520208"/>
            <a:ext cx="7761637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지금 내가 여러분을 주와 및 그 은혜의 말씀에</a:t>
            </a:r>
          </a:p>
        </p:txBody>
      </p:sp>
      <p:sp>
        <p:nvSpPr>
          <p:cNvPr id="12" name="verse-text 11">
            <a:extLst xmlns:a="http://schemas.openxmlformats.org/drawingml/2006/main">
              <a:ext uri="{FF2B5EF4-FFF2-40B4-BE49-F238E27FC236}">
                <a16:creationId xmlns:a16="http://schemas.microsoft.com/office/drawing/2014/main" id="{B74BF765-D96E-47F9-840A-1276C800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129659"/>
            <a:ext cx="7515606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부탁하노니 그 말씀이 여러분을 능히 든든히</a:t>
            </a:r>
          </a:p>
        </p:txBody>
      </p:sp>
      <p:sp>
        <p:nvSpPr>
          <p:cNvPr id="13" name="verse-text 12">
            <a:extLst xmlns:a="http://schemas.openxmlformats.org/drawingml/2006/main">
              <a:ext uri="{FF2B5EF4-FFF2-40B4-BE49-F238E27FC236}">
                <a16:creationId xmlns:a16="http://schemas.microsoft.com/office/drawing/2014/main" id="{E58B60D4-5326-44D9-AF38-AA0B0CE8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5739110"/>
            <a:ext cx="7638621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세우사 거룩하게 하심을 입은 모든 자 가운데</a:t>
            </a:r>
          </a:p>
        </p:txBody>
      </p:sp>
      <p:sp>
        <p:nvSpPr>
          <p:cNvPr id="14" name="verse-text 13">
            <a:extLst xmlns:a="http://schemas.openxmlformats.org/drawingml/2006/main">
              <a:ext uri="{FF2B5EF4-FFF2-40B4-BE49-F238E27FC236}">
                <a16:creationId xmlns:a16="http://schemas.microsoft.com/office/drawing/2014/main" id="{E8EB7A10-9A2B-4CAF-A4D9-2A6C8F719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6261" y="6348561"/>
            <a:ext cx="3696295" cy="531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defPPr>
            <a:lvl1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1pPr>
            <a:lvl2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2pPr>
            <a:lvl3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3pPr>
            <a:lvl4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4pPr>
            <a:lvl5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5pPr>
            <a:lvl6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6pPr>
            <a:lvl7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7pPr>
            <a:lvl8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8pPr>
            <a:lvl9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lvl9pPr>
          </a:lstStyle>
          <a:p xmlns:a="http://schemas.openxmlformats.org/drawingml/2006/main">
            <a:pPr algn="l">
              <a:def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defRPr>
            </a:pPr>
            <a:r>
              <a:rPr sz="2790" b="0">
                <a:solidFill>
                  <a:srgbClr val="111111"/>
                </a:solidFill>
                <a:latin typeface="Noto Serif KR"/>
                <a:ea typeface="Noto Serif KR"/>
                <a:cs typeface="Noto Serif KR"/>
              </a:rPr>
              <a:t>기업이 있게 하시리라</a:t>
            </a:r>
          </a:p>
        </p:txBody>
      </p:sp>
      <p:sp>
        <p:nvSpPr>
          <p:cNvPr id="15" name="H2 14">
            <a:extLst xmlns:a="http://schemas.openxmlformats.org/drawingml/2006/main">
              <a:ext uri="{FF2B5EF4-FFF2-40B4-BE49-F238E27FC236}">
                <a16:creationId xmlns:a16="http://schemas.microsoft.com/office/drawing/2014/main" id="{FFFFB24A-4C48-468C-A93B-6A0B6EE9F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1728788"/>
            <a:ext cx="485227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7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주와 그 은혜의 말씀에 부탁하노니</a:t>
            </a:r>
          </a:p>
        </p:txBody>
      </p:sp>
      <p:sp>
        <p:nvSpPr>
          <p:cNvPr id="16" name="LI 15">
            <a:extLst xmlns:a="http://schemas.openxmlformats.org/drawingml/2006/main">
              <a:ext uri="{FF2B5EF4-FFF2-40B4-BE49-F238E27FC236}">
                <a16:creationId xmlns:a16="http://schemas.microsoft.com/office/drawing/2014/main" id="{6A17E1FA-7DAE-47B2-A825-43646B10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422475"/>
            <a:ext cx="4869942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32절은 긴 고별사를 요약하는 한 구절이다.</a:t>
            </a:r>
          </a:p>
        </p:txBody>
      </p:sp>
      <p:sp>
        <p:nvSpPr>
          <p:cNvPr id="17" name="LI 16">
            <a:extLst xmlns:a="http://schemas.openxmlformats.org/drawingml/2006/main">
              <a:ext uri="{FF2B5EF4-FFF2-40B4-BE49-F238E27FC236}">
                <a16:creationId xmlns:a16="http://schemas.microsoft.com/office/drawing/2014/main" id="{EA084007-E12D-4669-856A-FA80FEE1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2848124"/>
            <a:ext cx="436721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지도자들과 교회를 하나님과 그</a:t>
            </a:r>
          </a:p>
        </p:txBody>
      </p:sp>
      <p:sp>
        <p:nvSpPr>
          <p:cNvPr id="18" name="LI 17">
            <a:extLst xmlns:a="http://schemas.openxmlformats.org/drawingml/2006/main">
              <a:ext uri="{FF2B5EF4-FFF2-40B4-BE49-F238E27FC236}">
                <a16:creationId xmlns:a16="http://schemas.microsoft.com/office/drawing/2014/main" id="{C6D41BCD-8B4C-4722-84DB-BA11028F7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273772"/>
            <a:ext cx="16865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말씀에 맡긴다.</a:t>
            </a:r>
          </a:p>
        </p:txBody>
      </p:sp>
      <p:sp>
        <p:nvSpPr>
          <p:cNvPr id="19" name="LI 18">
            <a:extLst xmlns:a="http://schemas.openxmlformats.org/drawingml/2006/main">
              <a:ext uri="{FF2B5EF4-FFF2-40B4-BE49-F238E27FC236}">
                <a16:creationId xmlns:a16="http://schemas.microsoft.com/office/drawing/2014/main" id="{A4101B06-7BAA-46D0-A549-88E22B998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3859411"/>
            <a:ext cx="457140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바울은 말씀을 ‘은혜의 말씀’이라 부른다.</a:t>
            </a:r>
          </a:p>
        </p:txBody>
      </p:sp>
      <p:sp>
        <p:nvSpPr>
          <p:cNvPr id="20" name="LI 19">
            <a:extLst xmlns:a="http://schemas.openxmlformats.org/drawingml/2006/main">
              <a:ext uri="{FF2B5EF4-FFF2-40B4-BE49-F238E27FC236}">
                <a16:creationId xmlns:a16="http://schemas.microsoft.com/office/drawing/2014/main" id="{0252B782-9D7D-43F6-B9F2-CE786DA7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285059"/>
            <a:ext cx="418702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은혜는 선물이다. 하나님의 말씀은 그</a:t>
            </a:r>
          </a:p>
        </p:txBody>
      </p:sp>
      <p:sp>
        <p:nvSpPr>
          <p:cNvPr id="21" name="LI 20">
            <a:extLst xmlns:a="http://schemas.openxmlformats.org/drawingml/2006/main">
              <a:ext uri="{FF2B5EF4-FFF2-40B4-BE49-F238E27FC236}">
                <a16:creationId xmlns:a16="http://schemas.microsoft.com/office/drawing/2014/main" id="{664C19C3-6E77-4991-A606-15C0158EC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4710708"/>
            <a:ext cx="360461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백성에게 주신 최고의 선물이다.</a:t>
            </a:r>
          </a:p>
        </p:txBody>
      </p:sp>
      <p:sp>
        <p:nvSpPr>
          <p:cNvPr id="22" name="LI 21">
            <a:extLst xmlns:a="http://schemas.openxmlformats.org/drawingml/2006/main">
              <a:ext uri="{FF2B5EF4-FFF2-40B4-BE49-F238E27FC236}">
                <a16:creationId xmlns:a16="http://schemas.microsoft.com/office/drawing/2014/main" id="{72B6C82A-230D-4BE4-8B52-9CFAF5294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296346"/>
            <a:ext cx="411268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말씀은 교회를 든든히 세우고 기업을</a:t>
            </a:r>
          </a:p>
        </p:txBody>
      </p:sp>
      <p:sp>
        <p:nvSpPr>
          <p:cNvPr id="23" name="LI 22">
            <a:extLst xmlns:a="http://schemas.openxmlformats.org/drawingml/2006/main">
              <a:ext uri="{FF2B5EF4-FFF2-40B4-BE49-F238E27FC236}">
                <a16:creationId xmlns:a16="http://schemas.microsoft.com/office/drawing/2014/main" id="{F1C30EC9-9BFE-4EDF-A91D-4B1B020C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7435" y="5721995"/>
            <a:ext cx="168652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상속하게 한다.</a:t>
            </a:r>
          </a:p>
        </p:txBody>
      </p:sp>
    </p:spTree>
    <p:extLst>
      <p:ext uri="{BB962C8B-B14F-4D97-AF65-F5344CB8AC3E}">
        <p14:creationId xmlns:p14="http://schemas.microsoft.com/office/powerpoint/2010/main" val="1261488161"/>
      </p:ext>
    </p:extLst>
  </p:cSld>
</p:sld>
</file>

<file path=ppt/slides/slide1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ule 1">
            <a:extLst xmlns:a="http://schemas.openxmlformats.org/drawingml/2006/main">
              <a:ext uri="{FF2B5EF4-FFF2-40B4-BE49-F238E27FC236}">
                <a16:creationId xmlns:a16="http://schemas.microsoft.com/office/drawing/2014/main" id="{3829D5C0-76A8-429E-AE84-F2F8AAC78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39670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04DFA13E-38A3-4755-8A85-E4AA3F2B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53513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BE06CBFE-CC55-4123-8BFB-3A4DFF06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67355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8D14BE6B-A0A9-4329-99F7-53C36CD6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81197"/>
            <a:ext cx="13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5" name="run-left 1">
            <a:extLst xmlns:a="http://schemas.openxmlformats.org/drawingml/2006/main">
              <a:ext uri="{FF2B5EF4-FFF2-40B4-BE49-F238E27FC236}">
                <a16:creationId xmlns:a16="http://schemas.microsoft.com/office/drawing/2014/main" id="{AA45189B-704C-4C36-8582-A7E51300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6" name="run-count 2">
            <a:extLst xmlns:a="http://schemas.openxmlformats.org/drawingml/2006/main">
              <a:ext uri="{FF2B5EF4-FFF2-40B4-BE49-F238E27FC236}">
                <a16:creationId xmlns:a16="http://schemas.microsoft.com/office/drawing/2014/main" id="{BFC0263B-097B-4233-A6DC-3441A68D5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16 / 22</a:t>
            </a:r>
          </a:p>
        </p:txBody>
      </p:sp>
      <p:sp>
        <p:nvSpPr>
          <p:cNvPr id="7" name="title 3">
            <a:extLst xmlns:a="http://schemas.openxmlformats.org/drawingml/2006/main">
              <a:ext uri="{FF2B5EF4-FFF2-40B4-BE49-F238E27FC236}">
                <a16:creationId xmlns:a16="http://schemas.microsoft.com/office/drawing/2014/main" id="{831C3691-AFB9-4A18-A800-05E34A37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80840"/>
            <a:ext cx="4912447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374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말씀은 교회를 기른다</a:t>
            </a:r>
          </a:p>
        </p:txBody>
      </p:sp>
      <p:sp>
        <p:nvSpPr>
          <p:cNvPr id="8" name="LI 4">
            <a:extLst xmlns:a="http://schemas.openxmlformats.org/drawingml/2006/main">
              <a:ext uri="{FF2B5EF4-FFF2-40B4-BE49-F238E27FC236}">
                <a16:creationId xmlns:a16="http://schemas.microsoft.com/office/drawing/2014/main" id="{DE5E16A3-CA6C-4ABE-B566-AE934E395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2649885"/>
            <a:ext cx="12882944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백성에게 말씀을 주시고, 말씀을 전하고 가르칠 봉사자들을 교회에 허락하셨다(엡 4:11-</a:t>
            </a:r>
          </a:p>
        </p:txBody>
      </p:sp>
      <p:sp>
        <p:nvSpPr>
          <p:cNvPr id="9" name="LI 5">
            <a:extLst xmlns:a="http://schemas.openxmlformats.org/drawingml/2006/main">
              <a:ext uri="{FF2B5EF4-FFF2-40B4-BE49-F238E27FC236}">
                <a16:creationId xmlns:a16="http://schemas.microsoft.com/office/drawing/2014/main" id="{15E14D56-63CE-4220-9874-B927C2C9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3143696"/>
            <a:ext cx="690563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12).</a:t>
            </a:r>
          </a:p>
        </p:txBody>
      </p:sp>
      <p:sp>
        <p:nvSpPr>
          <p:cNvPr id="10" name="LI 6">
            <a:extLst xmlns:a="http://schemas.openxmlformats.org/drawingml/2006/main">
              <a:ext uri="{FF2B5EF4-FFF2-40B4-BE49-F238E27FC236}">
                <a16:creationId xmlns:a16="http://schemas.microsoft.com/office/drawing/2014/main" id="{32EE0B67-EEC1-4B6F-8807-6A0EB0DB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3863727"/>
            <a:ext cx="12691920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말씀은 하나님께서 그의 백성을 기르시는 도구다. 성도는 말씀을 믿고 배우며 그리스도의 장성한</a:t>
            </a:r>
          </a:p>
        </p:txBody>
      </p:sp>
      <p:sp>
        <p:nvSpPr>
          <p:cNvPr id="11" name="LI 7">
            <a:extLst xmlns:a="http://schemas.openxmlformats.org/drawingml/2006/main">
              <a:ext uri="{FF2B5EF4-FFF2-40B4-BE49-F238E27FC236}">
                <a16:creationId xmlns:a16="http://schemas.microsoft.com/office/drawing/2014/main" id="{714E0732-95F4-41EA-9289-4D029980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4357539"/>
            <a:ext cx="4071842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분량까지 자란다(엡 4:13-14).</a:t>
            </a:r>
          </a:p>
        </p:txBody>
      </p:sp>
      <p:sp>
        <p:nvSpPr>
          <p:cNvPr id="12" name="LI 8">
            <a:extLst xmlns:a="http://schemas.openxmlformats.org/drawingml/2006/main">
              <a:ext uri="{FF2B5EF4-FFF2-40B4-BE49-F238E27FC236}">
                <a16:creationId xmlns:a16="http://schemas.microsoft.com/office/drawing/2014/main" id="{BAC5B904-8074-4257-B06F-1FAEC054A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5077569"/>
            <a:ext cx="12990624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영적 어린아이는 세상의 풍조에 쉽게 휩쓸린다. 말씀에 깊이 뿌리내린 사람은 하나님의 가치관으로</a:t>
            </a:r>
          </a:p>
        </p:txBody>
      </p:sp>
      <p:sp>
        <p:nvSpPr>
          <p:cNvPr id="13" name="LI 9">
            <a:extLst xmlns:a="http://schemas.openxmlformats.org/drawingml/2006/main">
              <a:ext uri="{FF2B5EF4-FFF2-40B4-BE49-F238E27FC236}">
                <a16:creationId xmlns:a16="http://schemas.microsoft.com/office/drawing/2014/main" id="{CF1E2076-9803-4215-A0C7-A1B6F6D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5571381"/>
            <a:ext cx="3634121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자신과 세상을 새롭게 본다.</a:t>
            </a:r>
          </a:p>
        </p:txBody>
      </p:sp>
      <p:sp>
        <p:nvSpPr>
          <p:cNvPr id="14" name="LI 10">
            <a:extLst xmlns:a="http://schemas.openxmlformats.org/drawingml/2006/main">
              <a:ext uri="{FF2B5EF4-FFF2-40B4-BE49-F238E27FC236}">
                <a16:creationId xmlns:a16="http://schemas.microsoft.com/office/drawing/2014/main" id="{E4AD08B4-4E2E-4388-B138-39C3207B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6291411"/>
            <a:ext cx="12778597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말씀은 관념이나 이론에 머물지 않는다. 고난의 길에 있는 사람을 일으키고 살리는 실제 능력이다</a:t>
            </a:r>
          </a:p>
        </p:txBody>
      </p:sp>
      <p:sp>
        <p:nvSpPr>
          <p:cNvPr id="15" name="LI 11">
            <a:extLst xmlns:a="http://schemas.openxmlformats.org/drawingml/2006/main">
              <a:ext uri="{FF2B5EF4-FFF2-40B4-BE49-F238E27FC236}">
                <a16:creationId xmlns:a16="http://schemas.microsoft.com/office/drawing/2014/main" id="{22254F7D-8829-4151-B03E-4C161C128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406" y="6785223"/>
            <a:ext cx="2301121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43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(시 119:49-50).</a:t>
            </a:r>
          </a:p>
        </p:txBody>
      </p:sp>
    </p:spTree>
    <p:extLst>
      <p:ext uri="{BB962C8B-B14F-4D97-AF65-F5344CB8AC3E}">
        <p14:creationId xmlns:p14="http://schemas.microsoft.com/office/powerpoint/2010/main" val="1652260600"/>
      </p:ext>
    </p:extLst>
  </p:cSld>
</p:sld>
</file>

<file path=ppt/slides/slide1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ule 1">
            <a:extLst xmlns:a="http://schemas.openxmlformats.org/drawingml/2006/main">
              <a:ext uri="{FF2B5EF4-FFF2-40B4-BE49-F238E27FC236}">
                <a16:creationId xmlns:a16="http://schemas.microsoft.com/office/drawing/2014/main" id="{C23A827E-83B1-486B-A806-329C886F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99656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2C051CA5-96BB-4F6A-9234-5815E823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218706"/>
            <a:ext cx="0" cy="31075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0E5C4952-A686-4771-89C2-733EF7490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218706"/>
            <a:ext cx="0" cy="31075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4" name="run-left 1">
            <a:extLst xmlns:a="http://schemas.openxmlformats.org/drawingml/2006/main">
              <a:ext uri="{FF2B5EF4-FFF2-40B4-BE49-F238E27FC236}">
                <a16:creationId xmlns:a16="http://schemas.microsoft.com/office/drawing/2014/main" id="{C20323EC-04A4-4317-9FF1-86FDFB71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5" name="run-count 2">
            <a:extLst xmlns:a="http://schemas.openxmlformats.org/drawingml/2006/main">
              <a:ext uri="{FF2B5EF4-FFF2-40B4-BE49-F238E27FC236}">
                <a16:creationId xmlns:a16="http://schemas.microsoft.com/office/drawing/2014/main" id="{1F7B6813-9D13-4619-A6DE-4B8DAACC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17 / 22</a:t>
            </a:r>
          </a:p>
        </p:txBody>
      </p:sp>
      <p:sp>
        <p:nvSpPr>
          <p:cNvPr id="6" name="title 3">
            <a:extLst xmlns:a="http://schemas.openxmlformats.org/drawingml/2006/main">
              <a:ext uri="{FF2B5EF4-FFF2-40B4-BE49-F238E27FC236}">
                <a16:creationId xmlns:a16="http://schemas.microsoft.com/office/drawing/2014/main" id="{F82C6DF2-E194-43B0-8EA8-4964F5EA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53394"/>
            <a:ext cx="7363420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선교적 성경 읽기가 바꾸는 설교</a:t>
            </a:r>
          </a:p>
        </p:txBody>
      </p:sp>
      <p:sp>
        <p:nvSpPr>
          <p:cNvPr id="7" name="node-n 4">
            <a:extLst xmlns:a="http://schemas.openxmlformats.org/drawingml/2006/main">
              <a:ext uri="{FF2B5EF4-FFF2-40B4-BE49-F238E27FC236}">
                <a16:creationId xmlns:a16="http://schemas.microsoft.com/office/drawing/2014/main" id="{2D40CF20-2DB5-4D58-8363-91484470C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47306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8" name="H3 5">
            <a:extLst xmlns:a="http://schemas.openxmlformats.org/drawingml/2006/main">
              <a:ext uri="{FF2B5EF4-FFF2-40B4-BE49-F238E27FC236}">
                <a16:creationId xmlns:a16="http://schemas.microsoft.com/office/drawing/2014/main" id="{554DE8D8-89F1-4CDF-B88A-209D9BCD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72942"/>
            <a:ext cx="403700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성경의 큰 그림을 그리는 설교</a:t>
            </a:r>
          </a:p>
        </p:txBody>
      </p:sp>
      <p:sp>
        <p:nvSpPr>
          <p:cNvPr id="9" name="P 6">
            <a:extLst xmlns:a="http://schemas.openxmlformats.org/drawingml/2006/main">
              <a:ext uri="{FF2B5EF4-FFF2-40B4-BE49-F238E27FC236}">
                <a16:creationId xmlns:a16="http://schemas.microsoft.com/office/drawing/2014/main" id="{89AC8F82-33BE-4FAD-A7F0-08DD1437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25392"/>
            <a:ext cx="451489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시중에 인기 있는 주제를 녹여 내는 대신</a:t>
            </a:r>
          </a:p>
        </p:txBody>
      </p:sp>
      <p:sp>
        <p:nvSpPr>
          <p:cNvPr id="10" name="P 7">
            <a:extLst xmlns:a="http://schemas.openxmlformats.org/drawingml/2006/main">
              <a:ext uri="{FF2B5EF4-FFF2-40B4-BE49-F238E27FC236}">
                <a16:creationId xmlns:a16="http://schemas.microsoft.com/office/drawing/2014/main" id="{09B1E977-230E-4C01-AB88-50AD0358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32734"/>
            <a:ext cx="367929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성경의 큰 이야기, 하나님의 선교</a:t>
            </a:r>
          </a:p>
        </p:txBody>
      </p:sp>
      <p:sp>
        <p:nvSpPr>
          <p:cNvPr id="11" name="P 8">
            <a:extLst xmlns:a="http://schemas.openxmlformats.org/drawingml/2006/main">
              <a:ext uri="{FF2B5EF4-FFF2-40B4-BE49-F238E27FC236}">
                <a16:creationId xmlns:a16="http://schemas.microsoft.com/office/drawing/2014/main" id="{6EB8734B-5F6B-434A-A0CA-553DFEF3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40077"/>
            <a:ext cx="4441555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이야기를 들려준다. 성도는 그 관점으로</a:t>
            </a:r>
          </a:p>
        </p:txBody>
      </p:sp>
      <p:sp>
        <p:nvSpPr>
          <p:cNvPr id="12" name="P 9">
            <a:extLst xmlns:a="http://schemas.openxmlformats.org/drawingml/2006/main">
              <a:ext uri="{FF2B5EF4-FFF2-40B4-BE49-F238E27FC236}">
                <a16:creationId xmlns:a16="http://schemas.microsoft.com/office/drawing/2014/main" id="{28E8E00E-5D1E-496C-8014-DE3157CE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7420"/>
            <a:ext cx="352994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세상을 분별하고 자신의 소명을</a:t>
            </a:r>
          </a:p>
        </p:txBody>
      </p:sp>
      <p:sp>
        <p:nvSpPr>
          <p:cNvPr id="13" name="P 10">
            <a:extLst xmlns:a="http://schemas.openxmlformats.org/drawingml/2006/main">
              <a:ext uri="{FF2B5EF4-FFF2-40B4-BE49-F238E27FC236}">
                <a16:creationId xmlns:a16="http://schemas.microsoft.com/office/drawing/2014/main" id="{AF3375A3-930A-406A-A687-1A097DA86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54762"/>
            <a:ext cx="116606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발견한다.</a:t>
            </a:r>
          </a:p>
        </p:txBody>
      </p:sp>
      <p:sp>
        <p:nvSpPr>
          <p:cNvPr id="14" name="node-n 11">
            <a:extLst xmlns:a="http://schemas.openxmlformats.org/drawingml/2006/main">
              <a:ext uri="{FF2B5EF4-FFF2-40B4-BE49-F238E27FC236}">
                <a16:creationId xmlns:a16="http://schemas.microsoft.com/office/drawing/2014/main" id="{989F119C-3F8D-4D3E-8927-436BD8BF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447306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  <p:sp>
        <p:nvSpPr>
          <p:cNvPr id="15" name="H3 12">
            <a:extLst xmlns:a="http://schemas.openxmlformats.org/drawingml/2006/main">
              <a:ext uri="{FF2B5EF4-FFF2-40B4-BE49-F238E27FC236}">
                <a16:creationId xmlns:a16="http://schemas.microsoft.com/office/drawing/2014/main" id="{690999D9-829D-42DE-A3C0-1512F6F1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772942"/>
            <a:ext cx="2947702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참여를 일깨우는 설교</a:t>
            </a:r>
          </a:p>
        </p:txBody>
      </p:sp>
      <p:sp>
        <p:nvSpPr>
          <p:cNvPr id="16" name="P 13">
            <a:extLst xmlns:a="http://schemas.openxmlformats.org/drawingml/2006/main">
              <a:ext uri="{FF2B5EF4-FFF2-40B4-BE49-F238E27FC236}">
                <a16:creationId xmlns:a16="http://schemas.microsoft.com/office/drawing/2014/main" id="{0DC30782-6370-45D3-88F1-75FC84E1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325392"/>
            <a:ext cx="392315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‘우리 교회 공동체는 지금 하나님의</a:t>
            </a:r>
          </a:p>
        </p:txBody>
      </p:sp>
      <p:sp>
        <p:nvSpPr>
          <p:cNvPr id="17" name="P 14">
            <a:extLst xmlns:a="http://schemas.openxmlformats.org/drawingml/2006/main">
              <a:ext uri="{FF2B5EF4-FFF2-40B4-BE49-F238E27FC236}">
                <a16:creationId xmlns:a16="http://schemas.microsoft.com/office/drawing/2014/main" id="{1C621866-66B7-4C22-AC5E-DAC282A71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732734"/>
            <a:ext cx="3529941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선교에서 어떤 역할을 감당하고</a:t>
            </a:r>
          </a:p>
        </p:txBody>
      </p:sp>
      <p:sp>
        <p:nvSpPr>
          <p:cNvPr id="18" name="P 15">
            <a:extLst xmlns:a="http://schemas.openxmlformats.org/drawingml/2006/main">
              <a:ext uri="{FF2B5EF4-FFF2-40B4-BE49-F238E27FC236}">
                <a16:creationId xmlns:a16="http://schemas.microsoft.com/office/drawing/2014/main" id="{FDEA549C-FE6D-4308-9D15-B9BC99E2D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5140077"/>
            <a:ext cx="3227070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있는가?’ 이 질문이 목회자와</a:t>
            </a:r>
          </a:p>
        </p:txBody>
      </p:sp>
      <p:sp>
        <p:nvSpPr>
          <p:cNvPr id="19" name="P 16">
            <a:extLst xmlns:a="http://schemas.openxmlformats.org/drawingml/2006/main">
              <a:ext uri="{FF2B5EF4-FFF2-40B4-BE49-F238E27FC236}">
                <a16:creationId xmlns:a16="http://schemas.microsoft.com/office/drawing/2014/main" id="{FD6F1A20-A86C-43E9-8A19-484841DE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5547420"/>
            <a:ext cx="284118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성도에게 늘 있어야 한다.</a:t>
            </a:r>
          </a:p>
        </p:txBody>
      </p:sp>
      <p:sp>
        <p:nvSpPr>
          <p:cNvPr id="20" name="node-n 17">
            <a:extLst xmlns:a="http://schemas.openxmlformats.org/drawingml/2006/main">
              <a:ext uri="{FF2B5EF4-FFF2-40B4-BE49-F238E27FC236}">
                <a16:creationId xmlns:a16="http://schemas.microsoft.com/office/drawing/2014/main" id="{DA53EA51-8649-4FE7-9B88-23FCA86B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3447306"/>
            <a:ext cx="322511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6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</a:t>
            </a:r>
          </a:p>
        </p:txBody>
      </p:sp>
      <p:sp>
        <p:nvSpPr>
          <p:cNvPr id="21" name="H3 18">
            <a:extLst xmlns:a="http://schemas.openxmlformats.org/drawingml/2006/main">
              <a:ext uri="{FF2B5EF4-FFF2-40B4-BE49-F238E27FC236}">
                <a16:creationId xmlns:a16="http://schemas.microsoft.com/office/drawing/2014/main" id="{38347481-E16C-4F35-8EE0-FFE42F39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3772942"/>
            <a:ext cx="395682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존재와 정체성에 방점을 두는</a:t>
            </a:r>
          </a:p>
        </p:txBody>
      </p:sp>
      <p:sp>
        <p:nvSpPr>
          <p:cNvPr id="22" name="H3 19">
            <a:extLst xmlns:a="http://schemas.openxmlformats.org/drawingml/2006/main">
              <a:ext uri="{FF2B5EF4-FFF2-40B4-BE49-F238E27FC236}">
                <a16:creationId xmlns:a16="http://schemas.microsoft.com/office/drawing/2014/main" id="{C2635AE9-FA30-4DAF-81A4-860AD046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4182517"/>
            <a:ext cx="74354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설교</a:t>
            </a:r>
          </a:p>
        </p:txBody>
      </p:sp>
      <p:sp>
        <p:nvSpPr>
          <p:cNvPr id="23" name="P 20">
            <a:extLst xmlns:a="http://schemas.openxmlformats.org/drawingml/2006/main">
              <a:ext uri="{FF2B5EF4-FFF2-40B4-BE49-F238E27FC236}">
                <a16:creationId xmlns:a16="http://schemas.microsoft.com/office/drawing/2014/main" id="{A5B417B7-D350-4D1E-A413-720602B6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4734967"/>
            <a:ext cx="403883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실천 덕목을 나열하거나 프로젝트에</a:t>
            </a:r>
          </a:p>
        </p:txBody>
      </p:sp>
      <p:sp>
        <p:nvSpPr>
          <p:cNvPr id="24" name="P 21">
            <a:extLst xmlns:a="http://schemas.openxmlformats.org/drawingml/2006/main">
              <a:ext uri="{FF2B5EF4-FFF2-40B4-BE49-F238E27FC236}">
                <a16:creationId xmlns:a16="http://schemas.microsoft.com/office/drawing/2014/main" id="{57F504EB-20A9-47E6-975B-C8D6C7BC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5142309"/>
            <a:ext cx="4515398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성도를 동원하는 데 목표를 두지 않는다.</a:t>
            </a:r>
          </a:p>
        </p:txBody>
      </p:sp>
      <p:sp>
        <p:nvSpPr>
          <p:cNvPr id="25" name="P 22">
            <a:extLst xmlns:a="http://schemas.openxmlformats.org/drawingml/2006/main">
              <a:ext uri="{FF2B5EF4-FFF2-40B4-BE49-F238E27FC236}">
                <a16:creationId xmlns:a16="http://schemas.microsoft.com/office/drawing/2014/main" id="{D3437B8D-84ED-4A6E-BF6D-141A1FBA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5549652"/>
            <a:ext cx="4367213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교회가 증인다운 존재로 빚어지는 일이</a:t>
            </a:r>
          </a:p>
        </p:txBody>
      </p:sp>
      <p:sp>
        <p:nvSpPr>
          <p:cNvPr id="26" name="P 23">
            <a:extLst xmlns:a="http://schemas.openxmlformats.org/drawingml/2006/main">
              <a:ext uri="{FF2B5EF4-FFF2-40B4-BE49-F238E27FC236}">
                <a16:creationId xmlns:a16="http://schemas.microsoft.com/office/drawing/2014/main" id="{E676FA36-8129-4358-A5D5-7A76BDD9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5956995"/>
            <a:ext cx="938957" cy="3943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07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먼저다.</a:t>
            </a:r>
          </a:p>
        </p:txBody>
      </p:sp>
    </p:spTree>
    <p:extLst>
      <p:ext uri="{BB962C8B-B14F-4D97-AF65-F5344CB8AC3E}">
        <p14:creationId xmlns:p14="http://schemas.microsoft.com/office/powerpoint/2010/main" val="2024541602"/>
      </p:ext>
    </p:extLst>
  </p:cSld>
</p:sld>
</file>

<file path=ppt/slides/slide1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6A9B07F2-C6C3-403C-A591-84DBA632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8624021-905C-472B-8595-D2FDD0A5D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18 / 22</a:t>
            </a:r>
          </a:p>
        </p:txBody>
      </p:sp>
      <p:sp>
        <p:nvSpPr>
          <p:cNvPr id="3" name="key-text 3">
            <a:extLst xmlns:a="http://schemas.openxmlformats.org/drawingml/2006/main">
              <a:ext uri="{FF2B5EF4-FFF2-40B4-BE49-F238E27FC236}">
                <a16:creationId xmlns:a16="http://schemas.microsoft.com/office/drawing/2014/main" id="{3B7A9A54-1C58-4E79-B45D-398BCADA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77691"/>
            <a:ext cx="13027128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교회가 어떤 공동체인가에 따라 사역과 전략도 달라진다. 이</a:t>
            </a:r>
          </a:p>
        </p:txBody>
      </p:sp>
      <p:sp>
        <p:nvSpPr>
          <p:cNvPr id="4" name="key-text 4">
            <a:extLst xmlns:a="http://schemas.openxmlformats.org/drawingml/2006/main">
              <a:ext uri="{FF2B5EF4-FFF2-40B4-BE49-F238E27FC236}">
                <a16:creationId xmlns:a16="http://schemas.microsoft.com/office/drawing/2014/main" id="{B2BFE1A6-3E4B-4F08-B55B-1ADA1FAC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67075"/>
            <a:ext cx="603725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순서를 바꾸어서는 안 된다.</a:t>
            </a:r>
          </a:p>
        </p:txBody>
      </p:sp>
      <p:sp>
        <p:nvSpPr>
          <p:cNvPr id="5" name="key-note 5">
            <a:extLst xmlns:a="http://schemas.openxmlformats.org/drawingml/2006/main">
              <a:ext uri="{FF2B5EF4-FFF2-40B4-BE49-F238E27FC236}">
                <a16:creationId xmlns:a16="http://schemas.microsoft.com/office/drawing/2014/main" id="{41F801EA-730A-49F1-948E-0B881549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04134"/>
            <a:ext cx="10876026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제자들에게는 아웃리치 이전에 자신들의 정체성이 증인답게 변화하는 일이 먼저였다.</a:t>
            </a:r>
          </a:p>
        </p:txBody>
      </p:sp>
      <p:sp>
        <p:nvSpPr>
          <p:cNvPr id="6" name="key-note 6">
            <a:extLst xmlns:a="http://schemas.openxmlformats.org/drawingml/2006/main">
              <a:ext uri="{FF2B5EF4-FFF2-40B4-BE49-F238E27FC236}">
                <a16:creationId xmlns:a16="http://schemas.microsoft.com/office/drawing/2014/main" id="{66356E29-3C31-46B3-92B9-B3DE7449B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96904"/>
            <a:ext cx="11417094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말씀으로 교회의 영성을 빚는 일은 지난하다. 반응이 오는 주제를 좇아 설교를 바꾸어서는</a:t>
            </a:r>
          </a:p>
        </p:txBody>
      </p:sp>
      <p:sp>
        <p:nvSpPr>
          <p:cNvPr id="7" name="key-note 7">
            <a:extLst xmlns:a="http://schemas.openxmlformats.org/drawingml/2006/main">
              <a:ext uri="{FF2B5EF4-FFF2-40B4-BE49-F238E27FC236}">
                <a16:creationId xmlns:a16="http://schemas.microsoft.com/office/drawing/2014/main" id="{F214FF75-4D2B-4AD3-BAAF-639818176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9674"/>
            <a:ext cx="4095679" cy="44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352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선교적 영성이 형성되지 않는다.</a:t>
            </a:r>
          </a:p>
        </p:txBody>
      </p:sp>
    </p:spTree>
    <p:extLst>
      <p:ext uri="{BB962C8B-B14F-4D97-AF65-F5344CB8AC3E}">
        <p14:creationId xmlns:p14="http://schemas.microsoft.com/office/powerpoint/2010/main" val="1581594760"/>
      </p:ext>
    </p:extLst>
  </p:cSld>
</p:sld>
</file>

<file path=ppt/slides/slide1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un-left 1">
            <a:extLst xmlns:a="http://schemas.openxmlformats.org/drawingml/2006/main">
              <a:ext uri="{FF2B5EF4-FFF2-40B4-BE49-F238E27FC236}">
                <a16:creationId xmlns:a16="http://schemas.microsoft.com/office/drawing/2014/main" id="{CEC370C8-EE01-4FB3-8EBF-5FC2F656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2" name="run-count 2">
            <a:extLst xmlns:a="http://schemas.openxmlformats.org/drawingml/2006/main">
              <a:ext uri="{FF2B5EF4-FFF2-40B4-BE49-F238E27FC236}">
                <a16:creationId xmlns:a16="http://schemas.microsoft.com/office/drawing/2014/main" id="{A6431B22-EBF1-4DD4-BE82-97572A207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19 / 22</a:t>
            </a: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6C4B7706-28AF-4D47-9303-EF2EA982A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7790"/>
            <a:ext cx="7891986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앞선 본문 하나를 선교적으로 읽기</a:t>
            </a:r>
          </a:p>
        </p:txBody>
      </p:sp>
      <p:sp>
        <p:nvSpPr>
          <p:cNvPr id="4" name="lead 4">
            <a:extLst xmlns:a="http://schemas.openxmlformats.org/drawingml/2006/main">
              <a:ext uri="{FF2B5EF4-FFF2-40B4-BE49-F238E27FC236}">
                <a16:creationId xmlns:a16="http://schemas.microsoft.com/office/drawing/2014/main" id="{CBEB7968-C1F4-49A8-8128-B7886780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93938"/>
            <a:ext cx="7902321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6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앞서 다룬 성경 본문 하나를 골라 표의 세 칸을 채워 보라.</a:t>
            </a:r>
          </a:p>
        </p:txBody>
      </p:sp>
      <p:sp>
        <p:nvSpPr>
          <p:cNvPr id="5" name="p-note 5">
            <a:extLst xmlns:a="http://schemas.openxmlformats.org/drawingml/2006/main">
              <a:ext uri="{FF2B5EF4-FFF2-40B4-BE49-F238E27FC236}">
                <a16:creationId xmlns:a16="http://schemas.microsoft.com/office/drawing/2014/main" id="{D722316A-A0BC-4E32-BFAF-8382838B5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812607"/>
            <a:ext cx="12849106" cy="3583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881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본문 후보: 로마서 5:6-8 · 고린도후서 8:1-9 · 빌립보서 2:5-11 · 요한복음 20:19-23 · 창세기 18:1-8 · 사도행전 27:33-37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968C00-6824-4483-BECF-35D8D9EA4D94}"/>
              </a:ext>
            </a:extLst>
          </p:cNvPr>
          <p:cNvGraphicFramePr/>
          <p:nvPr/>
        </p:nvGraphicFramePr>
        <p:xfrm>
          <a:off xmlns:a="http://schemas.openxmlformats.org/drawingml/2006/main" x="990600" y="3467249"/>
          <a:ext xmlns:a="http://schemas.openxmlformats.org/drawingml/2006/main" cx="13258800" cy="2938165"/>
        </p:xfrm>
        <a:graphic xmlns:a="http://schemas.openxmlformats.org/drawingml/2006/main">
          <a:graphicData uri="http://schemas.openxmlformats.org/drawingml/2006/table">
            <a:tbl>
              <a:tblPr firstRow="0" firstCol="0" lastRow="0" lastCol="0" bandRow="0" bandCol="0"/>
              <a:tblGrid>
                <a:gridCol w="2286000"/>
                <a:gridCol w="3657600"/>
                <a:gridCol w="3657600"/>
                <a:gridCol w="3657600"/>
              </a:tblGrid>
              <a:tr h="671661">
                <a:tc>
                  <a:txBody>
                    <a:bodyPr wrap="square" lIns="0" tIns="152019" rIns="171450" bIns="152019">
                      <a:noAutofit/>
                    </a:bodyPr>
                    <a:lstStyle/>
                    <a:p>
                      <a:r>
                        <a:rPr sz="1881" b="1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/>
                      </a:r>
                    </a:p>
                  </a:txBody>
                  <a:tcPr marL="91440" marR="91440" marT="45720" marB="45720" anchor="t">
                    <a:lnL w="9525">
                      <a:solidFill>
                        <a:srgbClr val="D4D4D4"/>
                      </a:solidFill>
                      <a:prstDash val="solid"/>
                    </a:lnL>
                    <a:lnR w="9525">
                      <a:solidFill>
                        <a:srgbClr val="D4D4D4"/>
                      </a:solidFill>
                      <a:prstDash val="solid"/>
                    </a:lnR>
                    <a:lnT w="9525">
                      <a:solidFill>
                        <a:srgbClr val="D4D4D4"/>
                      </a:solidFill>
                      <a:prstDash val="solid"/>
                    </a:lnT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019" rIns="171450" bIns="152019">
                      <a:noAutofit/>
                    </a:bodyPr>
                    <a:lstStyle/>
                    <a:p>
                      <a:r>
                        <a:rPr sz="1881" b="1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>하나님의 행하심</a:t>
                      </a:r>
                    </a:p>
                  </a:txBody>
                  <a:tcPr marL="91440" marR="91440" marT="45720" marB="45720" anchor="t">
                    <a:lnR w="9525">
                      <a:solidFill>
                        <a:srgbClr val="D4D4D4"/>
                      </a:solidFill>
                      <a:prstDash val="solid"/>
                    </a:lnR>
                    <a:lnT w="9525">
                      <a:solidFill>
                        <a:srgbClr val="D4D4D4"/>
                      </a:solidFill>
                      <a:prstDash val="solid"/>
                    </a:lnT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019" rIns="171450" bIns="152019">
                      <a:noAutofit/>
                    </a:bodyPr>
                    <a:lstStyle/>
                    <a:p>
                      <a:r>
                        <a:rPr sz="1881" b="1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>공동체의 부르심</a:t>
                      </a:r>
                    </a:p>
                  </a:txBody>
                  <a:tcPr marL="91440" marR="91440" marT="45720" marB="45720" anchor="t">
                    <a:lnR w="9525">
                      <a:solidFill>
                        <a:srgbClr val="D4D4D4"/>
                      </a:solidFill>
                      <a:prstDash val="solid"/>
                    </a:lnR>
                    <a:lnT w="9525">
                      <a:solidFill>
                        <a:srgbClr val="D4D4D4"/>
                      </a:solidFill>
                      <a:prstDash val="solid"/>
                    </a:lnT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019" rIns="171450" bIns="152019">
                      <a:noAutofit/>
                    </a:bodyPr>
                    <a:lstStyle/>
                    <a:p>
                      <a:r>
                        <a:rPr sz="1881" b="1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>이웃을 향한 응답</a:t>
                      </a:r>
                    </a:p>
                  </a:txBody>
                  <a:tcPr marL="91440" marR="91440" marT="45720" marB="45720" anchor="t">
                    <a:lnR w="9525">
                      <a:solidFill>
                        <a:srgbClr val="D4D4D4"/>
                      </a:solidFill>
                      <a:prstDash val="solid"/>
                    </a:lnR>
                    <a:lnT w="9525">
                      <a:solidFill>
                        <a:srgbClr val="D4D4D4"/>
                      </a:solidFill>
                      <a:prstDash val="solid"/>
                    </a:lnT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67395">
                <a:tc>
                  <a:txBody>
                    <a:bodyPr wrap="square" lIns="0" tIns="152019" rIns="171450" bIns="152019">
                      <a:noAutofit/>
                    </a:bodyPr>
                    <a:lstStyle/>
                    <a:p>
                      <a:r>
                        <a:rPr sz="1967" b="1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>예: 출애굽기 3:7-12</a:t>
                      </a:r>
                    </a:p>
                  </a:txBody>
                  <a:tcPr marL="91440" marR="91440" marT="45720" marB="45720" anchor="t">
                    <a:lnL w="9525">
                      <a:solidFill>
                        <a:srgbClr val="D4D4D4"/>
                      </a:solidFill>
                      <a:prstDash val="solid"/>
                    </a:lnL>
                    <a:lnR w="9525">
                      <a:solidFill>
                        <a:srgbClr val="D4D4D4"/>
                      </a:solidFill>
                      <a:prstDash val="solid"/>
                    </a:lnR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019" rIns="171450" bIns="152019">
                      <a:noAutofit/>
                    </a:bodyPr>
                    <a:lstStyle/>
                    <a:p>
                      <a:r>
                        <a:rPr sz="1967" b="0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백성의 고통을 보시고 부르짖음을 들으시며 내려가 건지신다.</a:t>
                      </a:r>
                    </a:p>
                  </a:txBody>
                  <a:tcPr marL="91440" marR="91440" marT="45720" marB="45720" anchor="t">
                    <a:lnR w="9525">
                      <a:solidFill>
                        <a:srgbClr val="D4D4D4"/>
                      </a:solidFill>
                      <a:prstDash val="solid"/>
                    </a:lnR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019" rIns="171450" bIns="152019">
                      <a:noAutofit/>
                    </a:bodyPr>
                    <a:lstStyle/>
                    <a:p>
                      <a:r>
                        <a:rPr sz="1967" b="0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모세처럼 부름받아 신음하는 현장으로 보내진다.</a:t>
                      </a:r>
                    </a:p>
                  </a:txBody>
                  <a:tcPr marL="91440" marR="91440" marT="45720" marB="45720" anchor="t">
                    <a:lnR w="9525">
                      <a:solidFill>
                        <a:srgbClr val="D4D4D4"/>
                      </a:solidFill>
                      <a:prstDash val="solid"/>
                    </a:lnR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019" rIns="171450" bIns="152019">
                      <a:noAutofit/>
                    </a:bodyPr>
                    <a:lstStyle/>
                    <a:p>
                      <a:r>
                        <a:rPr sz="1967" b="0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목소리를 듣기 어려운 이웃의 탄식에 먼저 귀 기울인다.</a:t>
                      </a:r>
                    </a:p>
                  </a:txBody>
                  <a:tcPr marL="91440" marR="91440" marT="45720" marB="45720" anchor="t">
                    <a:lnR w="9525">
                      <a:solidFill>
                        <a:srgbClr val="D4D4D4"/>
                      </a:solidFill>
                      <a:prstDash val="solid"/>
                    </a:lnR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94346">
                <a:tc>
                  <a:txBody>
                    <a:bodyPr wrap="square" lIns="0" tIns="152019" rIns="171450" bIns="152019">
                      <a:noAutofit/>
                    </a:bodyPr>
                    <a:lstStyle/>
                    <a:p>
                      <a:r>
                        <a:rPr sz="1967" b="1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>내가 고른 본문</a:t>
                      </a:r>
                    </a:p>
                  </a:txBody>
                  <a:tcPr marL="91440" marR="91440" marT="45720" marB="45720" anchor="t">
                    <a:lnL w="9525">
                      <a:solidFill>
                        <a:srgbClr val="D4D4D4"/>
                      </a:solidFill>
                      <a:prstDash val="solid"/>
                    </a:lnL>
                    <a:lnR w="9525">
                      <a:solidFill>
                        <a:srgbClr val="D4D4D4"/>
                      </a:solidFill>
                      <a:prstDash val="solid"/>
                    </a:lnR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019" rIns="171450" bIns="152019">
                      <a:noAutofit/>
                    </a:bodyPr>
                    <a:lstStyle/>
                    <a:p>
                      <a:r>
                        <a:rPr sz="1967" b="0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/>
                      </a:r>
                    </a:p>
                  </a:txBody>
                  <a:tcPr marL="91440" marR="91440" marT="45720" marB="45720" anchor="t">
                    <a:lnR w="9525">
                      <a:solidFill>
                        <a:srgbClr val="D4D4D4"/>
                      </a:solidFill>
                      <a:prstDash val="solid"/>
                    </a:lnR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019" rIns="171450" bIns="152019">
                      <a:noAutofit/>
                    </a:bodyPr>
                    <a:lstStyle/>
                    <a:p>
                      <a:r>
                        <a:rPr sz="1967" b="0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/>
                      </a:r>
                    </a:p>
                  </a:txBody>
                  <a:tcPr marL="91440" marR="91440" marT="45720" marB="45720" anchor="t">
                    <a:lnR w="9525">
                      <a:solidFill>
                        <a:srgbClr val="D4D4D4"/>
                      </a:solidFill>
                      <a:prstDash val="solid"/>
                    </a:lnR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019" rIns="171450" bIns="152019">
                      <a:noAutofit/>
                    </a:bodyPr>
                    <a:lstStyle/>
                    <a:p>
                      <a:r>
                        <a:rPr sz="1967" b="0">
                          <a:solidFill>
                            <a:srgbClr val="111111"/>
                          </a:solidFill>
                          <a:latin typeface="Pretendard"/>
                          <a:ea typeface="Pretendard"/>
                          <a:cs typeface="Pretendard"/>
                        </a:rPr>
                        <a:t/>
                      </a:r>
                    </a:p>
                  </a:txBody>
                  <a:tcPr marL="91440" marR="91440" marT="45720" marB="45720" anchor="t">
                    <a:lnR w="9525">
                      <a:solidFill>
                        <a:srgbClr val="D4D4D4"/>
                      </a:solidFill>
                      <a:prstDash val="solid"/>
                    </a:lnR>
                    <a:lnB w="9525">
                      <a:solidFill>
                        <a:srgbClr val="D4D4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35400"/>
      </p:ext>
    </p:extLst>
  </p:cSld>
</p:sld>
</file>

<file path=ppt/slides/slide1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ackground 1">
            <a:extLst xmlns:a="http://schemas.openxmlformats.org/drawingml/2006/main">
              <a:ext uri="{FF2B5EF4-FFF2-40B4-BE49-F238E27FC236}">
                <a16:creationId xmlns:a16="http://schemas.microsoft.com/office/drawing/2014/main" id="{7E69AE50-D315-4B7E-B1F3-E67806A6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13434"/>
            <a:ext cx="12573000" cy="9233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F3"/>
          </a:solidFill>
          <a:ln xmlns:a="http://schemas.openxmlformats.org/drawingml/2006/main" w="0">
            <a:noFill/>
          </a:ln>
        </p:spPr>
      </p:sp>
      <p:sp>
        <p:nvSpPr>
          <p:cNvPr id="2" name="Background 2">
            <a:extLst xmlns:a="http://schemas.openxmlformats.org/drawingml/2006/main">
              <a:ext uri="{FF2B5EF4-FFF2-40B4-BE49-F238E27FC236}">
                <a16:creationId xmlns:a16="http://schemas.microsoft.com/office/drawing/2014/main" id="{DC9C5478-2055-4AEF-A1FF-4E2DB590D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73835"/>
            <a:ext cx="12573000" cy="9233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F3"/>
          </a:solidFill>
          <a:ln xmlns:a="http://schemas.openxmlformats.org/drawingml/2006/main" w="0">
            <a:noFill/>
          </a:ln>
        </p:spPr>
      </p:sp>
      <p:sp>
        <p:nvSpPr>
          <p:cNvPr id="3" name="run-left 1">
            <a:extLst xmlns:a="http://schemas.openxmlformats.org/drawingml/2006/main">
              <a:ext uri="{FF2B5EF4-FFF2-40B4-BE49-F238E27FC236}">
                <a16:creationId xmlns:a16="http://schemas.microsoft.com/office/drawing/2014/main" id="{07848E84-9494-4049-BCB5-4C04940E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4" name="run-count 2">
            <a:extLst xmlns:a="http://schemas.openxmlformats.org/drawingml/2006/main">
              <a:ext uri="{FF2B5EF4-FFF2-40B4-BE49-F238E27FC236}">
                <a16:creationId xmlns:a16="http://schemas.microsoft.com/office/drawing/2014/main" id="{AD69B935-6A49-4502-991A-593239DC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20 / 22</a:t>
            </a:r>
          </a:p>
        </p:txBody>
      </p:sp>
      <p:sp>
        <p:nvSpPr>
          <p:cNvPr id="5" name="title 3">
            <a:extLst xmlns:a="http://schemas.openxmlformats.org/drawingml/2006/main">
              <a:ext uri="{FF2B5EF4-FFF2-40B4-BE49-F238E27FC236}">
                <a16:creationId xmlns:a16="http://schemas.microsoft.com/office/drawing/2014/main" id="{490AEDC9-C1F6-4180-ADF1-5948E1FC8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67173"/>
            <a:ext cx="7891986" cy="848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455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설교의 중심 문장과 공동체의 응답</a:t>
            </a:r>
          </a:p>
        </p:txBody>
      </p:sp>
      <p:sp>
        <p:nvSpPr>
          <p:cNvPr id="6" name="frame-line 4">
            <a:extLst xmlns:a="http://schemas.openxmlformats.org/drawingml/2006/main">
              <a:ext uri="{FF2B5EF4-FFF2-40B4-BE49-F238E27FC236}">
                <a16:creationId xmlns:a16="http://schemas.microsoft.com/office/drawing/2014/main" id="{EC5BD9DA-C856-4AB9-90B2-39BD1A79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76265"/>
            <a:ext cx="13003959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중심 문장: 이 본문에서 하나님은 ______ 하신다. 그래서 우리 교회는 ______(으)로 부름받는다.</a:t>
            </a:r>
          </a:p>
        </p:txBody>
      </p:sp>
      <p:sp>
        <p:nvSpPr>
          <p:cNvPr id="7" name="frame-line 5">
            <a:extLst xmlns:a="http://schemas.openxmlformats.org/drawingml/2006/main">
              <a:ext uri="{FF2B5EF4-FFF2-40B4-BE49-F238E27FC236}">
                <a16:creationId xmlns:a16="http://schemas.microsoft.com/office/drawing/2014/main" id="{14981C28-5867-4C9D-A6E6-F9707C58B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36665"/>
            <a:ext cx="8772763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공동체의 응답: 우리 교회는 ______에게 ______을(를) 실천한다.</a:t>
            </a:r>
          </a:p>
        </p:txBody>
      </p:sp>
      <p:sp>
        <p:nvSpPr>
          <p:cNvPr id="8" name="LI 6">
            <a:extLst xmlns:a="http://schemas.openxmlformats.org/drawingml/2006/main">
              <a:ext uri="{FF2B5EF4-FFF2-40B4-BE49-F238E27FC236}">
                <a16:creationId xmlns:a16="http://schemas.microsoft.com/office/drawing/2014/main" id="{816723EA-7392-430E-8006-30E71F30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199906"/>
            <a:ext cx="1262857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교회가 어떤 공동체로 빚어져야 하는지 중심 문장에 담아 보라. 실천 덕목만 나열하지 않도록</a:t>
            </a:r>
          </a:p>
        </p:txBody>
      </p:sp>
      <p:sp>
        <p:nvSpPr>
          <p:cNvPr id="9" name="LI 7">
            <a:extLst xmlns:a="http://schemas.openxmlformats.org/drawingml/2006/main">
              <a:ext uri="{FF2B5EF4-FFF2-40B4-BE49-F238E27FC236}">
                <a16:creationId xmlns:a16="http://schemas.microsoft.com/office/drawing/2014/main" id="{49E62270-37D7-4119-ACDB-DD830470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5711875"/>
            <a:ext cx="82480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하라.</a:t>
            </a:r>
          </a:p>
        </p:txBody>
      </p:sp>
      <p:sp>
        <p:nvSpPr>
          <p:cNvPr id="10" name="LI 8">
            <a:extLst xmlns:a="http://schemas.openxmlformats.org/drawingml/2006/main">
              <a:ext uri="{FF2B5EF4-FFF2-40B4-BE49-F238E27FC236}">
                <a16:creationId xmlns:a16="http://schemas.microsoft.com/office/drawing/2014/main" id="{4B12F241-EE5D-4A95-9823-D539CB747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2569" y="6475065"/>
            <a:ext cx="7004542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공동체가 실천할 수 있는 응답을 한 가지 정해 보라.</a:t>
            </a:r>
          </a:p>
        </p:txBody>
      </p:sp>
      <p:sp>
        <p:nvSpPr>
          <p:cNvPr id="11" name="task-number 9">
            <a:extLst xmlns:a="http://schemas.openxmlformats.org/drawingml/2006/main">
              <a:ext uri="{FF2B5EF4-FFF2-40B4-BE49-F238E27FC236}">
                <a16:creationId xmlns:a16="http://schemas.microsoft.com/office/drawing/2014/main" id="{73DC1D11-2599-455E-B96A-2BAE38B6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42875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</a:t>
            </a:r>
          </a:p>
        </p:txBody>
      </p:sp>
      <p:sp>
        <p:nvSpPr>
          <p:cNvPr id="12" name="task-number 10">
            <a:extLst xmlns:a="http://schemas.openxmlformats.org/drawingml/2006/main">
              <a:ext uri="{FF2B5EF4-FFF2-40B4-BE49-F238E27FC236}">
                <a16:creationId xmlns:a16="http://schemas.microsoft.com/office/drawing/2014/main" id="{E8069843-8F3F-425A-BE50-328D5201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418034"/>
            <a:ext cx="54254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252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11347665"/>
      </p:ext>
    </p:extLst>
  </p:cSld>
</p:sld>
</file>

<file path=ppt/slides/slide146.xml><?xml version="1.0" encoding="utf-8"?>
<p:sld xmlns:p="http://schemas.openxmlformats.org/presentationml/2006/main">
  <p:cSld>
    <p:bg>
      <p:bgPr>
        <a:solidFill xmlns:a="http://schemas.openxmlformats.org/drawingml/2006/main">
          <a:srgbClr val="061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ule 1">
            <a:extLst xmlns:a="http://schemas.openxmlformats.org/drawingml/2006/main">
              <a:ext uri="{FF2B5EF4-FFF2-40B4-BE49-F238E27FC236}">
                <a16:creationId xmlns:a16="http://schemas.microsoft.com/office/drawing/2014/main" id="{B86BCAD2-2D6C-4E05-9D2A-B9F8F73F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32374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275FFE14-7CEC-4B45-86B1-6AA821723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53670"/>
            <a:ext cx="1181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0566F"/>
            </a:solidFill>
            <a:prstDash val="solid"/>
          </a:ln>
        </p:spPr>
      </p:sp>
      <p:sp>
        <p:nvSpPr>
          <p:cNvPr id="3" name="run-left 1">
            <a:extLst xmlns:a="http://schemas.openxmlformats.org/drawingml/2006/main">
              <a:ext uri="{FF2B5EF4-FFF2-40B4-BE49-F238E27FC236}">
                <a16:creationId xmlns:a16="http://schemas.microsoft.com/office/drawing/2014/main" id="{44C16049-33EC-4DC8-A362-150E1DE9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4" name="run-count 2">
            <a:extLst xmlns:a="http://schemas.openxmlformats.org/drawingml/2006/main">
              <a:ext uri="{FF2B5EF4-FFF2-40B4-BE49-F238E27FC236}">
                <a16:creationId xmlns:a16="http://schemas.microsoft.com/office/drawing/2014/main" id="{4B611B9E-0DCC-4B18-AC0E-19EF8603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21 / 22</a:t>
            </a:r>
          </a:p>
        </p:txBody>
      </p:sp>
      <p:sp>
        <p:nvSpPr>
          <p:cNvPr id="5" name="q-title 3">
            <a:extLst xmlns:a="http://schemas.openxmlformats.org/drawingml/2006/main">
              <a:ext uri="{FF2B5EF4-FFF2-40B4-BE49-F238E27FC236}">
                <a16:creationId xmlns:a16="http://schemas.microsoft.com/office/drawing/2014/main" id="{B17B26D8-6AA7-4F1D-BA43-E85BFF65F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65747"/>
            <a:ext cx="12763762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성경의 큰 이야기와 우리 공동체가 살아가는 자리 사이를</a:t>
            </a:r>
          </a:p>
        </p:txBody>
      </p:sp>
      <p:sp>
        <p:nvSpPr>
          <p:cNvPr id="6" name="q-title 4">
            <a:extLst xmlns:a="http://schemas.openxmlformats.org/drawingml/2006/main">
              <a:ext uri="{FF2B5EF4-FFF2-40B4-BE49-F238E27FC236}">
                <a16:creationId xmlns:a16="http://schemas.microsoft.com/office/drawing/2014/main" id="{0B347F4C-AB80-4389-A196-1BF9FC638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53345"/>
            <a:ext cx="8065675" cy="832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368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설교에서 어떻게 연결할 수 있는가?</a:t>
            </a:r>
          </a:p>
        </p:txBody>
      </p:sp>
      <p:sp>
        <p:nvSpPr>
          <p:cNvPr id="7" name="LI 5">
            <a:extLst xmlns:a="http://schemas.openxmlformats.org/drawingml/2006/main">
              <a:ext uri="{FF2B5EF4-FFF2-40B4-BE49-F238E27FC236}">
                <a16:creationId xmlns:a16="http://schemas.microsoft.com/office/drawing/2014/main" id="{1CAA2D21-96A0-413E-93E1-5B58906C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59039"/>
            <a:ext cx="12201692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하나님이 ‘지금’, ‘우리 교회에게’ 하시는 말씀을 듣기 위해 설교 준비에서 무엇을 바꾸어야</a:t>
            </a:r>
          </a:p>
        </p:txBody>
      </p:sp>
      <p:sp>
        <p:nvSpPr>
          <p:cNvPr id="8" name="LI 6">
            <a:extLst xmlns:a="http://schemas.openxmlformats.org/drawingml/2006/main">
              <a:ext uri="{FF2B5EF4-FFF2-40B4-BE49-F238E27FC236}">
                <a16:creationId xmlns:a16="http://schemas.microsoft.com/office/drawing/2014/main" id="{3F959132-37E2-4C13-AE37-E7E04776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54935"/>
            <a:ext cx="117351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하는가?</a:t>
            </a:r>
          </a:p>
        </p:txBody>
      </p:sp>
      <p:sp>
        <p:nvSpPr>
          <p:cNvPr id="9" name="LI 7">
            <a:extLst xmlns:a="http://schemas.openxmlformats.org/drawingml/2006/main">
              <a:ext uri="{FF2B5EF4-FFF2-40B4-BE49-F238E27FC236}">
                <a16:creationId xmlns:a16="http://schemas.microsoft.com/office/drawing/2014/main" id="{79FB3139-548B-4780-AE9D-71A11CD02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80336"/>
            <a:ext cx="761478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52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설교 뒤에 공동체의 응답을 어떻게 함께 돌아볼 것인가?</a:t>
            </a:r>
          </a:p>
        </p:txBody>
      </p:sp>
    </p:spTree>
    <p:extLst>
      <p:ext uri="{BB962C8B-B14F-4D97-AF65-F5344CB8AC3E}">
        <p14:creationId xmlns:p14="http://schemas.microsoft.com/office/powerpoint/2010/main" val="40497841"/>
      </p:ext>
    </p:extLst>
  </p:cSld>
</p:sld>
</file>

<file path=ppt/slides/slide1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Rule 1">
            <a:extLst xmlns:a="http://schemas.openxmlformats.org/drawingml/2006/main">
              <a:ext uri="{FF2B5EF4-FFF2-40B4-BE49-F238E27FC236}">
                <a16:creationId xmlns:a16="http://schemas.microsoft.com/office/drawing/2014/main" id="{6130219D-8437-48F3-AC74-ABEF8ACE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84524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2" name="Rule 2">
            <a:extLst xmlns:a="http://schemas.openxmlformats.org/drawingml/2006/main">
              <a:ext uri="{FF2B5EF4-FFF2-40B4-BE49-F238E27FC236}">
                <a16:creationId xmlns:a16="http://schemas.microsoft.com/office/drawing/2014/main" id="{A40A135F-C414-48A6-B42D-B8C9F2D9F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16498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3" name="Rule 3">
            <a:extLst xmlns:a="http://schemas.openxmlformats.org/drawingml/2006/main">
              <a:ext uri="{FF2B5EF4-FFF2-40B4-BE49-F238E27FC236}">
                <a16:creationId xmlns:a16="http://schemas.microsoft.com/office/drawing/2014/main" id="{0B0655D7-07A0-444A-9057-73A8F115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29423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4" name="Rule 4">
            <a:extLst xmlns:a="http://schemas.openxmlformats.org/drawingml/2006/main">
              <a:ext uri="{FF2B5EF4-FFF2-40B4-BE49-F238E27FC236}">
                <a16:creationId xmlns:a16="http://schemas.microsoft.com/office/drawing/2014/main" id="{FC0E9AE6-2D50-43CA-B291-4588F489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89178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5" name="Rule 5">
            <a:extLst xmlns:a="http://schemas.openxmlformats.org/drawingml/2006/main">
              <a:ext uri="{FF2B5EF4-FFF2-40B4-BE49-F238E27FC236}">
                <a16:creationId xmlns:a16="http://schemas.microsoft.com/office/drawing/2014/main" id="{9728A3C0-EE23-47C7-95CC-183A88814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02102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6" name="Rule 6">
            <a:extLst xmlns:a="http://schemas.openxmlformats.org/drawingml/2006/main">
              <a:ext uri="{FF2B5EF4-FFF2-40B4-BE49-F238E27FC236}">
                <a16:creationId xmlns:a16="http://schemas.microsoft.com/office/drawing/2014/main" id="{63F22AA4-93EA-4505-AC15-8BB039508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761857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7" name="Rule 7">
            <a:extLst xmlns:a="http://schemas.openxmlformats.org/drawingml/2006/main">
              <a:ext uri="{FF2B5EF4-FFF2-40B4-BE49-F238E27FC236}">
                <a16:creationId xmlns:a16="http://schemas.microsoft.com/office/drawing/2014/main" id="{880CEA20-CF5A-40D2-802C-7849E7C2D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7421612"/>
            <a:ext cx="1325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4D4"/>
            </a:solidFill>
            <a:prstDash val="solid"/>
          </a:ln>
        </p:spPr>
      </p:sp>
      <p:sp>
        <p:nvSpPr>
          <p:cNvPr id="8" name="run-left 1">
            <a:extLst xmlns:a="http://schemas.openxmlformats.org/drawingml/2006/main">
              <a:ext uri="{FF2B5EF4-FFF2-40B4-BE49-F238E27FC236}">
                <a16:creationId xmlns:a16="http://schemas.microsoft.com/office/drawing/2014/main" id="{825D622D-0832-4938-A31B-DB49DD05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"/>
            <a:ext cx="2230279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 · 선교적 성경 읽기와 설교</a:t>
            </a:r>
          </a:p>
        </p:txBody>
      </p:sp>
      <p:sp>
        <p:nvSpPr>
          <p:cNvPr id="9" name="run-count 2">
            <a:extLst xmlns:a="http://schemas.openxmlformats.org/drawingml/2006/main">
              <a:ext uri="{FF2B5EF4-FFF2-40B4-BE49-F238E27FC236}">
                <a16:creationId xmlns:a16="http://schemas.microsoft.com/office/drawing/2014/main" id="{F6F81920-3728-4458-867B-8F2E05B3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5519" y="476250"/>
            <a:ext cx="76438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22 / 22</a:t>
            </a:r>
          </a:p>
        </p:txBody>
      </p:sp>
      <p:sp>
        <p:nvSpPr>
          <p:cNvPr id="10" name="title 3">
            <a:extLst xmlns:a="http://schemas.openxmlformats.org/drawingml/2006/main">
              <a:ext uri="{FF2B5EF4-FFF2-40B4-BE49-F238E27FC236}">
                <a16:creationId xmlns:a16="http://schemas.microsoft.com/office/drawing/2014/main" id="{AF95FC70-9BE3-45FA-97A5-24660808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23095"/>
            <a:ext cx="4230695" cy="8023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4212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여섯 차시 돌아보기</a:t>
            </a:r>
          </a:p>
        </p:txBody>
      </p:sp>
      <p:sp>
        <p:nvSpPr>
          <p:cNvPr id="11" name="recap-n 4">
            <a:extLst xmlns:a="http://schemas.openxmlformats.org/drawingml/2006/main">
              <a:ext uri="{FF2B5EF4-FFF2-40B4-BE49-F238E27FC236}">
                <a16:creationId xmlns:a16="http://schemas.microsoft.com/office/drawing/2014/main" id="{6E0DEDE8-B83D-4207-8516-6CD1809B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99730"/>
            <a:ext cx="524470" cy="32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1강</a:t>
            </a:r>
          </a:p>
        </p:txBody>
      </p:sp>
      <p:sp>
        <p:nvSpPr>
          <p:cNvPr id="12" name="recap-t 5">
            <a:extLst xmlns:a="http://schemas.openxmlformats.org/drawingml/2006/main">
              <a:ext uri="{FF2B5EF4-FFF2-40B4-BE49-F238E27FC236}">
                <a16:creationId xmlns:a16="http://schemas.microsoft.com/office/drawing/2014/main" id="{B3C05E27-366A-473E-AD29-03B360AB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571155"/>
            <a:ext cx="2885027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자격 없는 자에게 주신 은혜</a:t>
            </a:r>
          </a:p>
        </p:txBody>
      </p:sp>
      <p:sp>
        <p:nvSpPr>
          <p:cNvPr id="13" name="recap-l 6">
            <a:extLst xmlns:a="http://schemas.openxmlformats.org/drawingml/2006/main">
              <a:ext uri="{FF2B5EF4-FFF2-40B4-BE49-F238E27FC236}">
                <a16:creationId xmlns:a16="http://schemas.microsoft.com/office/drawing/2014/main" id="{4BDA9418-3476-478D-B652-3C47ECC4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590205"/>
            <a:ext cx="8993957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하나님은 자격 없는 죄인에게 그리스도를 선물로 주셨고, 그 선물은 새로운 관계 안의 삶으로</a:t>
            </a:r>
          </a:p>
        </p:txBody>
      </p:sp>
      <p:sp>
        <p:nvSpPr>
          <p:cNvPr id="14" name="recap-l 7">
            <a:extLst xmlns:a="http://schemas.openxmlformats.org/drawingml/2006/main">
              <a:ext uri="{FF2B5EF4-FFF2-40B4-BE49-F238E27FC236}">
                <a16:creationId xmlns:a16="http://schemas.microsoft.com/office/drawing/2014/main" id="{840259C8-68F9-4E11-A9C0-45CF019E2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943374"/>
            <a:ext cx="1035993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이어진다.</a:t>
            </a:r>
          </a:p>
        </p:txBody>
      </p:sp>
      <p:sp>
        <p:nvSpPr>
          <p:cNvPr id="15" name="recap-n 8">
            <a:extLst xmlns:a="http://schemas.openxmlformats.org/drawingml/2006/main">
              <a:ext uri="{FF2B5EF4-FFF2-40B4-BE49-F238E27FC236}">
                <a16:creationId xmlns:a16="http://schemas.microsoft.com/office/drawing/2014/main" id="{EBEE2817-8466-4FAF-9701-B61D046F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12654"/>
            <a:ext cx="524470" cy="32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2강</a:t>
            </a:r>
          </a:p>
        </p:txBody>
      </p:sp>
      <p:sp>
        <p:nvSpPr>
          <p:cNvPr id="16" name="recap-t 9">
            <a:extLst xmlns:a="http://schemas.openxmlformats.org/drawingml/2006/main">
              <a:ext uri="{FF2B5EF4-FFF2-40B4-BE49-F238E27FC236}">
                <a16:creationId xmlns:a16="http://schemas.microsoft.com/office/drawing/2014/main" id="{5ED74B21-2A96-407E-9847-7275C704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584079"/>
            <a:ext cx="282302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은혜가 빚는 공동체와 나눔</a:t>
            </a:r>
          </a:p>
        </p:txBody>
      </p:sp>
      <p:sp>
        <p:nvSpPr>
          <p:cNvPr id="17" name="recap-l 10">
            <a:extLst xmlns:a="http://schemas.openxmlformats.org/drawingml/2006/main">
              <a:ext uri="{FF2B5EF4-FFF2-40B4-BE49-F238E27FC236}">
                <a16:creationId xmlns:a16="http://schemas.microsoft.com/office/drawing/2014/main" id="{8901863C-6D5F-4749-96C7-0C71BFE64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603129"/>
            <a:ext cx="9122474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은혜를 받은 성도는 몸으로 하나님을 섬기고, 한 몸의 지체로 서로를 돌보며 이웃과 나눈다. 그</a:t>
            </a:r>
          </a:p>
        </p:txBody>
      </p:sp>
      <p:sp>
        <p:nvSpPr>
          <p:cNvPr id="18" name="recap-l 11">
            <a:extLst xmlns:a="http://schemas.openxmlformats.org/drawingml/2006/main">
              <a:ext uri="{FF2B5EF4-FFF2-40B4-BE49-F238E27FC236}">
                <a16:creationId xmlns:a16="http://schemas.microsoft.com/office/drawing/2014/main" id="{C4D8DA8B-D98B-4413-BCED-4FC5CBFD3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956298"/>
            <a:ext cx="3344585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나눔은 하나님께 감사로 돌아간다.</a:t>
            </a:r>
          </a:p>
        </p:txBody>
      </p:sp>
      <p:sp>
        <p:nvSpPr>
          <p:cNvPr id="19" name="recap-n 12">
            <a:extLst xmlns:a="http://schemas.openxmlformats.org/drawingml/2006/main">
              <a:ext uri="{FF2B5EF4-FFF2-40B4-BE49-F238E27FC236}">
                <a16:creationId xmlns:a16="http://schemas.microsoft.com/office/drawing/2014/main" id="{FFB6ABA5-B80B-48B1-837C-C6BB856C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25578"/>
            <a:ext cx="524470" cy="32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3강</a:t>
            </a:r>
          </a:p>
        </p:txBody>
      </p:sp>
      <p:sp>
        <p:nvSpPr>
          <p:cNvPr id="20" name="recap-t 13">
            <a:extLst xmlns:a="http://schemas.openxmlformats.org/drawingml/2006/main">
              <a:ext uri="{FF2B5EF4-FFF2-40B4-BE49-F238E27FC236}">
                <a16:creationId xmlns:a16="http://schemas.microsoft.com/office/drawing/2014/main" id="{5ED3FDA4-D2D2-433F-82E6-E7B57868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597003"/>
            <a:ext cx="2583323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십자가와 약한 자의 능력</a:t>
            </a:r>
          </a:p>
        </p:txBody>
      </p:sp>
      <p:sp>
        <p:nvSpPr>
          <p:cNvPr id="21" name="recap-l 14">
            <a:extLst xmlns:a="http://schemas.openxmlformats.org/drawingml/2006/main">
              <a:ext uri="{FF2B5EF4-FFF2-40B4-BE49-F238E27FC236}">
                <a16:creationId xmlns:a16="http://schemas.microsoft.com/office/drawing/2014/main" id="{F388F592-2191-445D-88A3-778FB7F22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4616053"/>
            <a:ext cx="8865275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그리스도를 만난 바울은 자랑을 내려놓고 약함 가운데 머무는 그리스도의 능력을 의지했다.</a:t>
            </a:r>
          </a:p>
        </p:txBody>
      </p:sp>
      <p:sp>
        <p:nvSpPr>
          <p:cNvPr id="22" name="recap-n 15">
            <a:extLst xmlns:a="http://schemas.openxmlformats.org/drawingml/2006/main">
              <a:ext uri="{FF2B5EF4-FFF2-40B4-BE49-F238E27FC236}">
                <a16:creationId xmlns:a16="http://schemas.microsoft.com/office/drawing/2014/main" id="{42AC1861-DC42-48CD-8BAE-BEA06779A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85333"/>
            <a:ext cx="524470" cy="32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4강</a:t>
            </a:r>
          </a:p>
        </p:txBody>
      </p:sp>
      <p:sp>
        <p:nvSpPr>
          <p:cNvPr id="23" name="recap-t 16">
            <a:extLst xmlns:a="http://schemas.openxmlformats.org/drawingml/2006/main">
              <a:ext uri="{FF2B5EF4-FFF2-40B4-BE49-F238E27FC236}">
                <a16:creationId xmlns:a16="http://schemas.microsoft.com/office/drawing/2014/main" id="{B71E6890-238F-4368-834C-9309F60D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256758"/>
            <a:ext cx="3302413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성령으로 보냄받은 선교적 교회</a:t>
            </a:r>
          </a:p>
        </p:txBody>
      </p:sp>
      <p:sp>
        <p:nvSpPr>
          <p:cNvPr id="24" name="recap-l 17">
            <a:extLst xmlns:a="http://schemas.openxmlformats.org/drawingml/2006/main">
              <a:ext uri="{FF2B5EF4-FFF2-40B4-BE49-F238E27FC236}">
                <a16:creationId xmlns:a16="http://schemas.microsoft.com/office/drawing/2014/main" id="{532FB110-642A-42F6-B4F4-E8CF7F05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5275808"/>
            <a:ext cx="8864608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평강을 먼저 누린 공동체가 성령과 함께 세상으로 보냄받아 사랑과 하나 됨으로 그리스도를</a:t>
            </a:r>
          </a:p>
        </p:txBody>
      </p:sp>
      <p:sp>
        <p:nvSpPr>
          <p:cNvPr id="25" name="recap-l 18">
            <a:extLst xmlns:a="http://schemas.openxmlformats.org/drawingml/2006/main">
              <a:ext uri="{FF2B5EF4-FFF2-40B4-BE49-F238E27FC236}">
                <a16:creationId xmlns:a16="http://schemas.microsoft.com/office/drawing/2014/main" id="{34FB0210-6D7F-4FC0-83D9-F829990B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5628977"/>
            <a:ext cx="1035993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증언한다.</a:t>
            </a:r>
          </a:p>
        </p:txBody>
      </p:sp>
      <p:sp>
        <p:nvSpPr>
          <p:cNvPr id="26" name="recap-n 19">
            <a:extLst xmlns:a="http://schemas.openxmlformats.org/drawingml/2006/main">
              <a:ext uri="{FF2B5EF4-FFF2-40B4-BE49-F238E27FC236}">
                <a16:creationId xmlns:a16="http://schemas.microsoft.com/office/drawing/2014/main" id="{8FFC8D79-6F21-44A4-BF21-4B6C91F05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8257"/>
            <a:ext cx="524470" cy="32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5강</a:t>
            </a:r>
          </a:p>
        </p:txBody>
      </p:sp>
      <p:sp>
        <p:nvSpPr>
          <p:cNvPr id="27" name="recap-t 20">
            <a:extLst xmlns:a="http://schemas.openxmlformats.org/drawingml/2006/main">
              <a:ext uri="{FF2B5EF4-FFF2-40B4-BE49-F238E27FC236}">
                <a16:creationId xmlns:a16="http://schemas.microsoft.com/office/drawing/2014/main" id="{47DBBEE8-D981-484A-BB19-0C8D7CFF1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6269682"/>
            <a:ext cx="2281619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환대와 화해의 공동체</a:t>
            </a:r>
          </a:p>
        </p:txBody>
      </p:sp>
      <p:sp>
        <p:nvSpPr>
          <p:cNvPr id="28" name="recap-l 21">
            <a:extLst xmlns:a="http://schemas.openxmlformats.org/drawingml/2006/main">
              <a:ext uri="{FF2B5EF4-FFF2-40B4-BE49-F238E27FC236}">
                <a16:creationId xmlns:a16="http://schemas.microsoft.com/office/drawing/2014/main" id="{8C72014A-111A-420A-909C-A7B8D552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6288732"/>
            <a:ext cx="8047506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하나님의 환대가 교회의 기초다. 교회는 이웃의 탄식을 듣고 화해와 식탁을 나눈다.</a:t>
            </a:r>
          </a:p>
        </p:txBody>
      </p:sp>
      <p:sp>
        <p:nvSpPr>
          <p:cNvPr id="29" name="recap-n 22">
            <a:extLst xmlns:a="http://schemas.openxmlformats.org/drawingml/2006/main">
              <a:ext uri="{FF2B5EF4-FFF2-40B4-BE49-F238E27FC236}">
                <a16:creationId xmlns:a16="http://schemas.microsoft.com/office/drawing/2014/main" id="{D2C82937-D21C-4AD0-A9BF-9D78651E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958013"/>
            <a:ext cx="524470" cy="32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16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6강</a:t>
            </a:r>
          </a:p>
        </p:txBody>
      </p:sp>
      <p:sp>
        <p:nvSpPr>
          <p:cNvPr id="30" name="recap-t 23">
            <a:extLst xmlns:a="http://schemas.openxmlformats.org/drawingml/2006/main">
              <a:ext uri="{FF2B5EF4-FFF2-40B4-BE49-F238E27FC236}">
                <a16:creationId xmlns:a16="http://schemas.microsoft.com/office/drawing/2014/main" id="{B175E7CE-B848-4C22-8BCA-98248068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6929438"/>
            <a:ext cx="2583323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선교적 성경 읽기와 설교</a:t>
            </a:r>
          </a:p>
        </p:txBody>
      </p:sp>
      <p:sp>
        <p:nvSpPr>
          <p:cNvPr id="31" name="recap-l 24">
            <a:extLst xmlns:a="http://schemas.openxmlformats.org/drawingml/2006/main">
              <a:ext uri="{FF2B5EF4-FFF2-40B4-BE49-F238E27FC236}">
                <a16:creationId xmlns:a16="http://schemas.microsoft.com/office/drawing/2014/main" id="{AB55C52E-ACC4-407A-8C0E-A59AFD89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6948488"/>
            <a:ext cx="7827978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lvl9pPr>
          </a:lstStyle>
          <a:p xmlns:a="http://schemas.openxmlformats.org/drawingml/2006/main">
            <a:pPr algn="l">
              <a:def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defRPr>
            </a:pPr>
            <a:r>
              <a:rPr sz="1794" b="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성경을 하나님의 선교 이야기로 읽을 때, 설교는 교회를 증인의 공동체로 빚는다.</a:t>
            </a:r>
          </a:p>
        </p:txBody>
      </p:sp>
    </p:spTree>
    <p:extLst>
      <p:ext uri="{BB962C8B-B14F-4D97-AF65-F5344CB8AC3E}">
        <p14:creationId xmlns:p14="http://schemas.microsoft.com/office/powerpoint/2010/main" val="16500869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2026-10-27T06:48:44.2650000Z</dcterms:created>
  <dcterms:modified xsi:type="dcterms:W3CDTF">2026-10-27T06:48:44.2650000Z</dcterms:modified>
</coreProperties>
</file>